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971" r:id="rId2"/>
  </p:sldMasterIdLst>
  <p:notesMasterIdLst>
    <p:notesMasterId r:id="rId34"/>
  </p:notesMasterIdLst>
  <p:handoutMasterIdLst>
    <p:handoutMasterId r:id="rId35"/>
  </p:handoutMasterIdLst>
  <p:sldIdLst>
    <p:sldId id="256" r:id="rId3"/>
    <p:sldId id="533" r:id="rId4"/>
    <p:sldId id="525" r:id="rId5"/>
    <p:sldId id="540" r:id="rId6"/>
    <p:sldId id="518" r:id="rId7"/>
    <p:sldId id="496" r:id="rId8"/>
    <p:sldId id="583" r:id="rId9"/>
    <p:sldId id="586" r:id="rId10"/>
    <p:sldId id="517" r:id="rId11"/>
    <p:sldId id="559" r:id="rId12"/>
    <p:sldId id="490" r:id="rId13"/>
    <p:sldId id="563" r:id="rId14"/>
    <p:sldId id="576" r:id="rId15"/>
    <p:sldId id="566" r:id="rId16"/>
    <p:sldId id="572" r:id="rId17"/>
    <p:sldId id="580" r:id="rId18"/>
    <p:sldId id="538" r:id="rId19"/>
    <p:sldId id="549" r:id="rId20"/>
    <p:sldId id="544" r:id="rId21"/>
    <p:sldId id="578" r:id="rId22"/>
    <p:sldId id="545" r:id="rId23"/>
    <p:sldId id="543" r:id="rId24"/>
    <p:sldId id="571" r:id="rId25"/>
    <p:sldId id="581" r:id="rId26"/>
    <p:sldId id="529" r:id="rId27"/>
    <p:sldId id="516" r:id="rId28"/>
    <p:sldId id="523" r:id="rId29"/>
    <p:sldId id="524" r:id="rId30"/>
    <p:sldId id="584" r:id="rId31"/>
    <p:sldId id="587" r:id="rId32"/>
    <p:sldId id="588" r:id="rId33"/>
  </p:sldIdLst>
  <p:sldSz cx="12192000" cy="6858000"/>
  <p:notesSz cx="7077075" cy="93630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260"/>
    <a:srgbClr val="05A8E6"/>
    <a:srgbClr val="82B1E5"/>
    <a:srgbClr val="FF9900"/>
    <a:srgbClr val="15DBA5"/>
    <a:srgbClr val="16406D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460" autoAdjust="0"/>
  </p:normalViewPr>
  <p:slideViewPr>
    <p:cSldViewPr>
      <p:cViewPr varScale="1">
        <p:scale>
          <a:sx n="58" d="100"/>
          <a:sy n="58" d="100"/>
        </p:scale>
        <p:origin x="354" y="30"/>
      </p:cViewPr>
      <p:guideLst>
        <p:guide orient="horz" pos="2160"/>
        <p:guide pos="38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DB2EA-CC41-418B-9345-945079572F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5C69D-3BD6-4AF2-A8A6-9D2491976133}">
      <dgm:prSet custT="1"/>
      <dgm:spPr/>
      <dgm:t>
        <a:bodyPr anchor="ctr"/>
        <a:lstStyle/>
        <a:p>
          <a:pPr rtl="0"/>
          <a:r>
            <a:rPr lang="en-US" sz="2800" dirty="0" smtClean="0"/>
            <a:t>Challenges Facing Behavioral Health Providers</a:t>
          </a:r>
          <a:endParaRPr lang="en-US" sz="2800" dirty="0"/>
        </a:p>
      </dgm:t>
    </dgm:pt>
    <dgm:pt modelId="{99E12FF9-E522-4B7A-A141-C681421B2FF9}" type="parTrans" cxnId="{EBA28F5E-F3C9-4783-8645-ED8002AACB65}">
      <dgm:prSet/>
      <dgm:spPr/>
      <dgm:t>
        <a:bodyPr/>
        <a:lstStyle/>
        <a:p>
          <a:endParaRPr lang="en-US"/>
        </a:p>
      </dgm:t>
    </dgm:pt>
    <dgm:pt modelId="{172F08B9-A5D3-4E6B-A274-A25C62C31976}" type="sibTrans" cxnId="{EBA28F5E-F3C9-4783-8645-ED8002AACB65}">
      <dgm:prSet/>
      <dgm:spPr/>
      <dgm:t>
        <a:bodyPr/>
        <a:lstStyle/>
        <a:p>
          <a:endParaRPr lang="en-US"/>
        </a:p>
      </dgm:t>
    </dgm:pt>
    <dgm:pt modelId="{F177F4D7-2344-48A1-A305-3DB4D77ACEA0}">
      <dgm:prSet custT="1"/>
      <dgm:spPr/>
      <dgm:t>
        <a:bodyPr anchor="ctr"/>
        <a:lstStyle/>
        <a:p>
          <a:pPr rtl="0"/>
          <a:r>
            <a:rPr lang="en-US" sz="2800" dirty="0" smtClean="0"/>
            <a:t>Case Studies</a:t>
          </a:r>
          <a:endParaRPr lang="en-US" sz="2800" dirty="0"/>
        </a:p>
      </dgm:t>
    </dgm:pt>
    <dgm:pt modelId="{17B8B8DD-DEF8-4239-A6A5-A071FAA74066}" type="parTrans" cxnId="{4D547252-18C3-40D0-83D0-4A825AE4CE02}">
      <dgm:prSet/>
      <dgm:spPr/>
      <dgm:t>
        <a:bodyPr/>
        <a:lstStyle/>
        <a:p>
          <a:endParaRPr lang="en-US"/>
        </a:p>
      </dgm:t>
    </dgm:pt>
    <dgm:pt modelId="{9E606E44-E210-4833-9865-0FFA0F1E466C}" type="sibTrans" cxnId="{4D547252-18C3-40D0-83D0-4A825AE4CE02}">
      <dgm:prSet/>
      <dgm:spPr/>
      <dgm:t>
        <a:bodyPr/>
        <a:lstStyle/>
        <a:p>
          <a:endParaRPr lang="en-US"/>
        </a:p>
      </dgm:t>
    </dgm:pt>
    <dgm:pt modelId="{994AEEEF-574F-4199-B745-09197331ED5D}">
      <dgm:prSet custT="1"/>
      <dgm:spPr/>
      <dgm:t>
        <a:bodyPr anchor="ctr"/>
        <a:lstStyle/>
        <a:p>
          <a:pPr rtl="0"/>
          <a:r>
            <a:rPr lang="en-US" sz="2800" dirty="0" smtClean="0"/>
            <a:t>Overview of Centerstone</a:t>
          </a:r>
          <a:endParaRPr lang="en-US" sz="2800" dirty="0"/>
        </a:p>
      </dgm:t>
    </dgm:pt>
    <dgm:pt modelId="{84D4FF70-172E-4EC8-B4D1-3956B316E705}" type="parTrans" cxnId="{3BA782E3-A972-42D0-9A03-FE109DA6EDB6}">
      <dgm:prSet/>
      <dgm:spPr/>
      <dgm:t>
        <a:bodyPr/>
        <a:lstStyle/>
        <a:p>
          <a:endParaRPr lang="en-US"/>
        </a:p>
      </dgm:t>
    </dgm:pt>
    <dgm:pt modelId="{3C19CFF2-1193-429E-BF43-85F3C1F8C8F3}" type="sibTrans" cxnId="{3BA782E3-A972-42D0-9A03-FE109DA6EDB6}">
      <dgm:prSet/>
      <dgm:spPr/>
      <dgm:t>
        <a:bodyPr/>
        <a:lstStyle/>
        <a:p>
          <a:endParaRPr lang="en-US"/>
        </a:p>
      </dgm:t>
    </dgm:pt>
    <dgm:pt modelId="{A26FF9AB-02FF-40A8-A668-B6E0F6DF4298}">
      <dgm:prSet custT="1"/>
      <dgm:spPr/>
      <dgm:t>
        <a:bodyPr anchor="ctr"/>
        <a:lstStyle/>
        <a:p>
          <a:pPr rtl="0"/>
          <a:r>
            <a:rPr lang="en-US" sz="2800" dirty="0" smtClean="0"/>
            <a:t>Discussion/Questions</a:t>
          </a:r>
          <a:endParaRPr lang="en-US" sz="2800" dirty="0"/>
        </a:p>
      </dgm:t>
    </dgm:pt>
    <dgm:pt modelId="{13BD32E3-222F-472D-A099-20CE031745E4}" type="parTrans" cxnId="{8FCE4094-4B53-47E3-B001-7AAB7788FB02}">
      <dgm:prSet/>
      <dgm:spPr/>
      <dgm:t>
        <a:bodyPr/>
        <a:lstStyle/>
        <a:p>
          <a:endParaRPr lang="en-US"/>
        </a:p>
      </dgm:t>
    </dgm:pt>
    <dgm:pt modelId="{F7322E88-5C05-4D31-B855-D1A9E0C31323}" type="sibTrans" cxnId="{8FCE4094-4B53-47E3-B001-7AAB7788FB02}">
      <dgm:prSet/>
      <dgm:spPr/>
      <dgm:t>
        <a:bodyPr/>
        <a:lstStyle/>
        <a:p>
          <a:endParaRPr lang="en-US"/>
        </a:p>
      </dgm:t>
    </dgm:pt>
    <dgm:pt modelId="{ED9BB525-9FDA-4B40-9819-8DB44BC759C4}">
      <dgm:prSet custT="1"/>
      <dgm:spPr/>
      <dgm:t>
        <a:bodyPr anchor="ctr"/>
        <a:lstStyle/>
        <a:p>
          <a:pPr rtl="0"/>
          <a:r>
            <a:rPr lang="en-US" sz="2800" dirty="0" smtClean="0"/>
            <a:t>Preparing </a:t>
          </a:r>
          <a:r>
            <a:rPr lang="en-US" sz="2800" dirty="0" smtClean="0"/>
            <a:t>for </a:t>
          </a:r>
          <a:r>
            <a:rPr lang="en-US" sz="2800" dirty="0" smtClean="0"/>
            <a:t>Value Based Payments</a:t>
          </a:r>
          <a:endParaRPr lang="en-US" sz="2800" dirty="0"/>
        </a:p>
      </dgm:t>
    </dgm:pt>
    <dgm:pt modelId="{17A32B4D-4906-4742-A48B-96C157171D30}" type="parTrans" cxnId="{3715184D-1A03-4EA4-BA42-44E9CB507E3A}">
      <dgm:prSet/>
      <dgm:spPr/>
      <dgm:t>
        <a:bodyPr/>
        <a:lstStyle/>
        <a:p>
          <a:endParaRPr lang="en-US"/>
        </a:p>
      </dgm:t>
    </dgm:pt>
    <dgm:pt modelId="{41E446D5-AEDA-410C-9FB0-049DFD25F5A8}" type="sibTrans" cxnId="{3715184D-1A03-4EA4-BA42-44E9CB507E3A}">
      <dgm:prSet/>
      <dgm:spPr/>
      <dgm:t>
        <a:bodyPr/>
        <a:lstStyle/>
        <a:p>
          <a:endParaRPr lang="en-US"/>
        </a:p>
      </dgm:t>
    </dgm:pt>
    <dgm:pt modelId="{D8BB1A40-1842-4D18-AA99-D77D1CDF184C}" type="pres">
      <dgm:prSet presAssocID="{B69DB2EA-CC41-418B-9345-945079572FD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E3C390-EF7B-48F1-A1D6-11B0E7BCE72C}" type="pres">
      <dgm:prSet presAssocID="{994AEEEF-574F-4199-B745-09197331ED5D}" presName="thickLine" presStyleLbl="alignNode1" presStyleIdx="0" presStyleCnt="5"/>
      <dgm:spPr/>
    </dgm:pt>
    <dgm:pt modelId="{0966AADF-EB5A-4497-82CA-CE5EB1F34F67}" type="pres">
      <dgm:prSet presAssocID="{994AEEEF-574F-4199-B745-09197331ED5D}" presName="horz1" presStyleCnt="0"/>
      <dgm:spPr/>
    </dgm:pt>
    <dgm:pt modelId="{6C5BEBE4-B57A-4742-9035-9A065915A15C}" type="pres">
      <dgm:prSet presAssocID="{994AEEEF-574F-4199-B745-09197331ED5D}" presName="tx1" presStyleLbl="revTx" presStyleIdx="0" presStyleCnt="5"/>
      <dgm:spPr/>
      <dgm:t>
        <a:bodyPr/>
        <a:lstStyle/>
        <a:p>
          <a:endParaRPr lang="en-US"/>
        </a:p>
      </dgm:t>
    </dgm:pt>
    <dgm:pt modelId="{14DEE798-0EF5-4026-AAAA-839B3C3C5177}" type="pres">
      <dgm:prSet presAssocID="{994AEEEF-574F-4199-B745-09197331ED5D}" presName="vert1" presStyleCnt="0"/>
      <dgm:spPr/>
    </dgm:pt>
    <dgm:pt modelId="{C42DA728-81E1-476B-8351-EE0EE62F7CEE}" type="pres">
      <dgm:prSet presAssocID="{7BE5C69D-3BD6-4AF2-A8A6-9D2491976133}" presName="thickLine" presStyleLbl="alignNode1" presStyleIdx="1" presStyleCnt="5"/>
      <dgm:spPr/>
    </dgm:pt>
    <dgm:pt modelId="{FC4AE7B2-3783-45AA-9A42-4BB16107480E}" type="pres">
      <dgm:prSet presAssocID="{7BE5C69D-3BD6-4AF2-A8A6-9D2491976133}" presName="horz1" presStyleCnt="0"/>
      <dgm:spPr/>
    </dgm:pt>
    <dgm:pt modelId="{9FCA003A-2F0D-4EA8-B196-61C61AEBE095}" type="pres">
      <dgm:prSet presAssocID="{7BE5C69D-3BD6-4AF2-A8A6-9D2491976133}" presName="tx1" presStyleLbl="revTx" presStyleIdx="1" presStyleCnt="5"/>
      <dgm:spPr/>
      <dgm:t>
        <a:bodyPr/>
        <a:lstStyle/>
        <a:p>
          <a:endParaRPr lang="en-US"/>
        </a:p>
      </dgm:t>
    </dgm:pt>
    <dgm:pt modelId="{419BA4A6-BCBE-4BA2-BC69-B900BF1F049D}" type="pres">
      <dgm:prSet presAssocID="{7BE5C69D-3BD6-4AF2-A8A6-9D2491976133}" presName="vert1" presStyleCnt="0"/>
      <dgm:spPr/>
    </dgm:pt>
    <dgm:pt modelId="{2A5C03BA-3257-4740-B617-8C3A0A1D533F}" type="pres">
      <dgm:prSet presAssocID="{ED9BB525-9FDA-4B40-9819-8DB44BC759C4}" presName="thickLine" presStyleLbl="alignNode1" presStyleIdx="2" presStyleCnt="5"/>
      <dgm:spPr/>
    </dgm:pt>
    <dgm:pt modelId="{9D5282CC-67D8-4DC3-BCFD-01C3E3D3DB13}" type="pres">
      <dgm:prSet presAssocID="{ED9BB525-9FDA-4B40-9819-8DB44BC759C4}" presName="horz1" presStyleCnt="0"/>
      <dgm:spPr/>
    </dgm:pt>
    <dgm:pt modelId="{4DCC4139-2CB7-4BCA-A27C-DA43CA0ABB92}" type="pres">
      <dgm:prSet presAssocID="{ED9BB525-9FDA-4B40-9819-8DB44BC759C4}" presName="tx1" presStyleLbl="revTx" presStyleIdx="2" presStyleCnt="5"/>
      <dgm:spPr/>
      <dgm:t>
        <a:bodyPr/>
        <a:lstStyle/>
        <a:p>
          <a:endParaRPr lang="en-US"/>
        </a:p>
      </dgm:t>
    </dgm:pt>
    <dgm:pt modelId="{196CC59C-94DC-4F80-A017-122B7C4AE0CE}" type="pres">
      <dgm:prSet presAssocID="{ED9BB525-9FDA-4B40-9819-8DB44BC759C4}" presName="vert1" presStyleCnt="0"/>
      <dgm:spPr/>
    </dgm:pt>
    <dgm:pt modelId="{E31074E9-C07A-4B92-A9D1-28E1B11EFF50}" type="pres">
      <dgm:prSet presAssocID="{F177F4D7-2344-48A1-A305-3DB4D77ACEA0}" presName="thickLine" presStyleLbl="alignNode1" presStyleIdx="3" presStyleCnt="5"/>
      <dgm:spPr/>
    </dgm:pt>
    <dgm:pt modelId="{B5D0F99E-9048-49D2-8C58-E42944114B43}" type="pres">
      <dgm:prSet presAssocID="{F177F4D7-2344-48A1-A305-3DB4D77ACEA0}" presName="horz1" presStyleCnt="0"/>
      <dgm:spPr/>
    </dgm:pt>
    <dgm:pt modelId="{2C05C0A4-8270-4763-BCBA-88F58BED25CF}" type="pres">
      <dgm:prSet presAssocID="{F177F4D7-2344-48A1-A305-3DB4D77ACEA0}" presName="tx1" presStyleLbl="revTx" presStyleIdx="3" presStyleCnt="5"/>
      <dgm:spPr/>
      <dgm:t>
        <a:bodyPr/>
        <a:lstStyle/>
        <a:p>
          <a:endParaRPr lang="en-US"/>
        </a:p>
      </dgm:t>
    </dgm:pt>
    <dgm:pt modelId="{9E2B283E-F9B2-4D42-9B99-F7F383FA5E0A}" type="pres">
      <dgm:prSet presAssocID="{F177F4D7-2344-48A1-A305-3DB4D77ACEA0}" presName="vert1" presStyleCnt="0"/>
      <dgm:spPr/>
    </dgm:pt>
    <dgm:pt modelId="{3652A292-0D27-4213-9191-365E25DF223D}" type="pres">
      <dgm:prSet presAssocID="{A26FF9AB-02FF-40A8-A668-B6E0F6DF4298}" presName="thickLine" presStyleLbl="alignNode1" presStyleIdx="4" presStyleCnt="5"/>
      <dgm:spPr/>
    </dgm:pt>
    <dgm:pt modelId="{FDFB3A0E-4534-41AE-B2AA-09DA6735F799}" type="pres">
      <dgm:prSet presAssocID="{A26FF9AB-02FF-40A8-A668-B6E0F6DF4298}" presName="horz1" presStyleCnt="0"/>
      <dgm:spPr/>
    </dgm:pt>
    <dgm:pt modelId="{F2E23519-7243-4260-ABB4-68BF9F14D323}" type="pres">
      <dgm:prSet presAssocID="{A26FF9AB-02FF-40A8-A668-B6E0F6DF4298}" presName="tx1" presStyleLbl="revTx" presStyleIdx="4" presStyleCnt="5"/>
      <dgm:spPr/>
      <dgm:t>
        <a:bodyPr/>
        <a:lstStyle/>
        <a:p>
          <a:endParaRPr lang="en-US"/>
        </a:p>
      </dgm:t>
    </dgm:pt>
    <dgm:pt modelId="{79E09B1D-72C0-4DF2-B063-CE8DE38EB548}" type="pres">
      <dgm:prSet presAssocID="{A26FF9AB-02FF-40A8-A668-B6E0F6DF4298}" presName="vert1" presStyleCnt="0"/>
      <dgm:spPr/>
    </dgm:pt>
  </dgm:ptLst>
  <dgm:cxnLst>
    <dgm:cxn modelId="{F1FD1529-150E-4140-BFE6-73ECC2D8FD3D}" type="presOf" srcId="{994AEEEF-574F-4199-B745-09197331ED5D}" destId="{6C5BEBE4-B57A-4742-9035-9A065915A15C}" srcOrd="0" destOrd="0" presId="urn:microsoft.com/office/officeart/2008/layout/LinedList"/>
    <dgm:cxn modelId="{F817A4C7-72D7-4BAA-A10D-863808098879}" type="presOf" srcId="{7BE5C69D-3BD6-4AF2-A8A6-9D2491976133}" destId="{9FCA003A-2F0D-4EA8-B196-61C61AEBE095}" srcOrd="0" destOrd="0" presId="urn:microsoft.com/office/officeart/2008/layout/LinedList"/>
    <dgm:cxn modelId="{EBA28F5E-F3C9-4783-8645-ED8002AACB65}" srcId="{B69DB2EA-CC41-418B-9345-945079572FDA}" destId="{7BE5C69D-3BD6-4AF2-A8A6-9D2491976133}" srcOrd="1" destOrd="0" parTransId="{99E12FF9-E522-4B7A-A141-C681421B2FF9}" sibTransId="{172F08B9-A5D3-4E6B-A274-A25C62C31976}"/>
    <dgm:cxn modelId="{8FCE4094-4B53-47E3-B001-7AAB7788FB02}" srcId="{B69DB2EA-CC41-418B-9345-945079572FDA}" destId="{A26FF9AB-02FF-40A8-A668-B6E0F6DF4298}" srcOrd="4" destOrd="0" parTransId="{13BD32E3-222F-472D-A099-20CE031745E4}" sibTransId="{F7322E88-5C05-4D31-B855-D1A9E0C31323}"/>
    <dgm:cxn modelId="{634FF2E1-7B90-4419-920E-12C9596BB4B4}" type="presOf" srcId="{A26FF9AB-02FF-40A8-A668-B6E0F6DF4298}" destId="{F2E23519-7243-4260-ABB4-68BF9F14D323}" srcOrd="0" destOrd="0" presId="urn:microsoft.com/office/officeart/2008/layout/LinedList"/>
    <dgm:cxn modelId="{4D547252-18C3-40D0-83D0-4A825AE4CE02}" srcId="{B69DB2EA-CC41-418B-9345-945079572FDA}" destId="{F177F4D7-2344-48A1-A305-3DB4D77ACEA0}" srcOrd="3" destOrd="0" parTransId="{17B8B8DD-DEF8-4239-A6A5-A071FAA74066}" sibTransId="{9E606E44-E210-4833-9865-0FFA0F1E466C}"/>
    <dgm:cxn modelId="{3715184D-1A03-4EA4-BA42-44E9CB507E3A}" srcId="{B69DB2EA-CC41-418B-9345-945079572FDA}" destId="{ED9BB525-9FDA-4B40-9819-8DB44BC759C4}" srcOrd="2" destOrd="0" parTransId="{17A32B4D-4906-4742-A48B-96C157171D30}" sibTransId="{41E446D5-AEDA-410C-9FB0-049DFD25F5A8}"/>
    <dgm:cxn modelId="{ABFD714C-C35E-4B4A-B609-95FEB9B6A1FE}" type="presOf" srcId="{F177F4D7-2344-48A1-A305-3DB4D77ACEA0}" destId="{2C05C0A4-8270-4763-BCBA-88F58BED25CF}" srcOrd="0" destOrd="0" presId="urn:microsoft.com/office/officeart/2008/layout/LinedList"/>
    <dgm:cxn modelId="{33BEFC02-F88E-4220-A569-D2B3FEDC0D46}" type="presOf" srcId="{ED9BB525-9FDA-4B40-9819-8DB44BC759C4}" destId="{4DCC4139-2CB7-4BCA-A27C-DA43CA0ABB92}" srcOrd="0" destOrd="0" presId="urn:microsoft.com/office/officeart/2008/layout/LinedList"/>
    <dgm:cxn modelId="{3BA782E3-A972-42D0-9A03-FE109DA6EDB6}" srcId="{B69DB2EA-CC41-418B-9345-945079572FDA}" destId="{994AEEEF-574F-4199-B745-09197331ED5D}" srcOrd="0" destOrd="0" parTransId="{84D4FF70-172E-4EC8-B4D1-3956B316E705}" sibTransId="{3C19CFF2-1193-429E-BF43-85F3C1F8C8F3}"/>
    <dgm:cxn modelId="{F34A92AF-3E5E-45CA-A73E-D2F0A678BCB9}" type="presOf" srcId="{B69DB2EA-CC41-418B-9345-945079572FDA}" destId="{D8BB1A40-1842-4D18-AA99-D77D1CDF184C}" srcOrd="0" destOrd="0" presId="urn:microsoft.com/office/officeart/2008/layout/LinedList"/>
    <dgm:cxn modelId="{3F3540C4-D3AB-459F-B89C-ACD70B308764}" type="presParOf" srcId="{D8BB1A40-1842-4D18-AA99-D77D1CDF184C}" destId="{3BE3C390-EF7B-48F1-A1D6-11B0E7BCE72C}" srcOrd="0" destOrd="0" presId="urn:microsoft.com/office/officeart/2008/layout/LinedList"/>
    <dgm:cxn modelId="{B3C4E010-CFDD-4ADA-B749-9333E398998C}" type="presParOf" srcId="{D8BB1A40-1842-4D18-AA99-D77D1CDF184C}" destId="{0966AADF-EB5A-4497-82CA-CE5EB1F34F67}" srcOrd="1" destOrd="0" presId="urn:microsoft.com/office/officeart/2008/layout/LinedList"/>
    <dgm:cxn modelId="{DB7AC3B6-DD11-4B17-8166-6877A4108BAF}" type="presParOf" srcId="{0966AADF-EB5A-4497-82CA-CE5EB1F34F67}" destId="{6C5BEBE4-B57A-4742-9035-9A065915A15C}" srcOrd="0" destOrd="0" presId="urn:microsoft.com/office/officeart/2008/layout/LinedList"/>
    <dgm:cxn modelId="{09949C65-AC8E-4B4F-94F7-CF4D805D1EB8}" type="presParOf" srcId="{0966AADF-EB5A-4497-82CA-CE5EB1F34F67}" destId="{14DEE798-0EF5-4026-AAAA-839B3C3C5177}" srcOrd="1" destOrd="0" presId="urn:microsoft.com/office/officeart/2008/layout/LinedList"/>
    <dgm:cxn modelId="{BAD54C75-A5DE-49BC-B087-F2A0D676972E}" type="presParOf" srcId="{D8BB1A40-1842-4D18-AA99-D77D1CDF184C}" destId="{C42DA728-81E1-476B-8351-EE0EE62F7CEE}" srcOrd="2" destOrd="0" presId="urn:microsoft.com/office/officeart/2008/layout/LinedList"/>
    <dgm:cxn modelId="{67D3891D-F46F-404A-8A92-0D905037B9A1}" type="presParOf" srcId="{D8BB1A40-1842-4D18-AA99-D77D1CDF184C}" destId="{FC4AE7B2-3783-45AA-9A42-4BB16107480E}" srcOrd="3" destOrd="0" presId="urn:microsoft.com/office/officeart/2008/layout/LinedList"/>
    <dgm:cxn modelId="{0845DB91-1D63-45D0-90EC-5BFA38BB3158}" type="presParOf" srcId="{FC4AE7B2-3783-45AA-9A42-4BB16107480E}" destId="{9FCA003A-2F0D-4EA8-B196-61C61AEBE095}" srcOrd="0" destOrd="0" presId="urn:microsoft.com/office/officeart/2008/layout/LinedList"/>
    <dgm:cxn modelId="{52C89CFF-29B5-4A4D-AF0A-475BAADA41B7}" type="presParOf" srcId="{FC4AE7B2-3783-45AA-9A42-4BB16107480E}" destId="{419BA4A6-BCBE-4BA2-BC69-B900BF1F049D}" srcOrd="1" destOrd="0" presId="urn:microsoft.com/office/officeart/2008/layout/LinedList"/>
    <dgm:cxn modelId="{2FC401D2-B21D-482C-A366-0D2F108648E4}" type="presParOf" srcId="{D8BB1A40-1842-4D18-AA99-D77D1CDF184C}" destId="{2A5C03BA-3257-4740-B617-8C3A0A1D533F}" srcOrd="4" destOrd="0" presId="urn:microsoft.com/office/officeart/2008/layout/LinedList"/>
    <dgm:cxn modelId="{D986EA5A-67DC-4B7E-8A9A-073A3DCD2CD7}" type="presParOf" srcId="{D8BB1A40-1842-4D18-AA99-D77D1CDF184C}" destId="{9D5282CC-67D8-4DC3-BCFD-01C3E3D3DB13}" srcOrd="5" destOrd="0" presId="urn:microsoft.com/office/officeart/2008/layout/LinedList"/>
    <dgm:cxn modelId="{FFBDA14E-C0C6-4BB1-BEDB-57A53A49F664}" type="presParOf" srcId="{9D5282CC-67D8-4DC3-BCFD-01C3E3D3DB13}" destId="{4DCC4139-2CB7-4BCA-A27C-DA43CA0ABB92}" srcOrd="0" destOrd="0" presId="urn:microsoft.com/office/officeart/2008/layout/LinedList"/>
    <dgm:cxn modelId="{6BDC7F4D-8C5B-4ACA-BDDF-A01F1B031F33}" type="presParOf" srcId="{9D5282CC-67D8-4DC3-BCFD-01C3E3D3DB13}" destId="{196CC59C-94DC-4F80-A017-122B7C4AE0CE}" srcOrd="1" destOrd="0" presId="urn:microsoft.com/office/officeart/2008/layout/LinedList"/>
    <dgm:cxn modelId="{D1326907-56E1-4B70-BB53-5CE024C1F0C9}" type="presParOf" srcId="{D8BB1A40-1842-4D18-AA99-D77D1CDF184C}" destId="{E31074E9-C07A-4B92-A9D1-28E1B11EFF50}" srcOrd="6" destOrd="0" presId="urn:microsoft.com/office/officeart/2008/layout/LinedList"/>
    <dgm:cxn modelId="{92DA8DAC-7DEE-492D-B68F-25AD5B0A7B63}" type="presParOf" srcId="{D8BB1A40-1842-4D18-AA99-D77D1CDF184C}" destId="{B5D0F99E-9048-49D2-8C58-E42944114B43}" srcOrd="7" destOrd="0" presId="urn:microsoft.com/office/officeart/2008/layout/LinedList"/>
    <dgm:cxn modelId="{E74BABBE-CB62-4BD2-A770-3330A47BD869}" type="presParOf" srcId="{B5D0F99E-9048-49D2-8C58-E42944114B43}" destId="{2C05C0A4-8270-4763-BCBA-88F58BED25CF}" srcOrd="0" destOrd="0" presId="urn:microsoft.com/office/officeart/2008/layout/LinedList"/>
    <dgm:cxn modelId="{7E62BF5B-025B-476F-933C-076AE063F268}" type="presParOf" srcId="{B5D0F99E-9048-49D2-8C58-E42944114B43}" destId="{9E2B283E-F9B2-4D42-9B99-F7F383FA5E0A}" srcOrd="1" destOrd="0" presId="urn:microsoft.com/office/officeart/2008/layout/LinedList"/>
    <dgm:cxn modelId="{9C8CBCA9-8221-4046-9607-61B3EB54DC3B}" type="presParOf" srcId="{D8BB1A40-1842-4D18-AA99-D77D1CDF184C}" destId="{3652A292-0D27-4213-9191-365E25DF223D}" srcOrd="8" destOrd="0" presId="urn:microsoft.com/office/officeart/2008/layout/LinedList"/>
    <dgm:cxn modelId="{F11FFB9E-E840-4A6B-AD34-175C9C6B0FDB}" type="presParOf" srcId="{D8BB1A40-1842-4D18-AA99-D77D1CDF184C}" destId="{FDFB3A0E-4534-41AE-B2AA-09DA6735F799}" srcOrd="9" destOrd="0" presId="urn:microsoft.com/office/officeart/2008/layout/LinedList"/>
    <dgm:cxn modelId="{AB6F52AC-AA9D-4190-9B59-316BA384B8C0}" type="presParOf" srcId="{FDFB3A0E-4534-41AE-B2AA-09DA6735F799}" destId="{F2E23519-7243-4260-ABB4-68BF9F14D323}" srcOrd="0" destOrd="0" presId="urn:microsoft.com/office/officeart/2008/layout/LinedList"/>
    <dgm:cxn modelId="{A6C28366-DB35-476A-89C5-6C2990DAE9BC}" type="presParOf" srcId="{FDFB3A0E-4534-41AE-B2AA-09DA6735F799}" destId="{79E09B1D-72C0-4DF2-B063-CE8DE38EB5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61E57D-14A1-4999-BE49-AB935D509479}" type="doc">
      <dgm:prSet loTypeId="urn:microsoft.com/office/officeart/2005/8/layout/lProcess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AAC84B-594B-4628-A074-2D94835926D6}">
      <dgm:prSet phldrT="[Text]" custT="1"/>
      <dgm:spPr/>
      <dgm:t>
        <a:bodyPr/>
        <a:lstStyle/>
        <a:p>
          <a:pPr algn="ctr"/>
          <a:r>
            <a:rPr lang="en-US" sz="2000" b="1" u="sng" dirty="0" smtClean="0"/>
            <a:t>Marketing</a:t>
          </a:r>
          <a:endParaRPr lang="en-US" sz="2000" b="1" u="sng" dirty="0"/>
        </a:p>
      </dgm:t>
    </dgm:pt>
    <dgm:pt modelId="{FB823160-E54B-48BB-85F0-399C7BB971D0}" type="parTrans" cxnId="{E72BF8FB-F3A5-4D4D-81C1-EE7DD6434101}">
      <dgm:prSet/>
      <dgm:spPr/>
      <dgm:t>
        <a:bodyPr/>
        <a:lstStyle/>
        <a:p>
          <a:pPr algn="ctr"/>
          <a:endParaRPr lang="en-US"/>
        </a:p>
      </dgm:t>
    </dgm:pt>
    <dgm:pt modelId="{E6D1575B-98AB-4FB6-A181-4C8F7DB1B90E}" type="sibTrans" cxnId="{E72BF8FB-F3A5-4D4D-81C1-EE7DD6434101}">
      <dgm:prSet/>
      <dgm:spPr/>
      <dgm:t>
        <a:bodyPr/>
        <a:lstStyle/>
        <a:p>
          <a:pPr algn="ctr"/>
          <a:endParaRPr lang="en-US"/>
        </a:p>
      </dgm:t>
    </dgm:pt>
    <dgm:pt modelId="{66896616-67F4-45F8-9C03-D779132694A7}">
      <dgm:prSet phldrT="[Text]" custT="1"/>
      <dgm:spPr/>
      <dgm:t>
        <a:bodyPr/>
        <a:lstStyle/>
        <a:p>
          <a:pPr algn="ctr"/>
          <a:r>
            <a:rPr lang="en-US" sz="1600" b="1" dirty="0" smtClean="0"/>
            <a:t>Relationships</a:t>
          </a:r>
        </a:p>
      </dgm:t>
    </dgm:pt>
    <dgm:pt modelId="{F6209FF5-0875-4ECC-98D9-B512B0481D19}" type="parTrans" cxnId="{1BCF0DC4-1474-47C8-9E63-74EA88C1C0EF}">
      <dgm:prSet/>
      <dgm:spPr/>
      <dgm:t>
        <a:bodyPr/>
        <a:lstStyle/>
        <a:p>
          <a:pPr algn="ctr"/>
          <a:endParaRPr lang="en-US"/>
        </a:p>
      </dgm:t>
    </dgm:pt>
    <dgm:pt modelId="{AB144FC4-C3FB-47DA-B6FE-DF70FA2B2554}" type="sibTrans" cxnId="{1BCF0DC4-1474-47C8-9E63-74EA88C1C0EF}">
      <dgm:prSet/>
      <dgm:spPr/>
      <dgm:t>
        <a:bodyPr/>
        <a:lstStyle/>
        <a:p>
          <a:pPr algn="ctr"/>
          <a:endParaRPr lang="en-US"/>
        </a:p>
      </dgm:t>
    </dgm:pt>
    <dgm:pt modelId="{1A31B7B4-EDD5-4E37-B44F-5286DE08F41E}">
      <dgm:prSet phldrT="[Text]" custT="1"/>
      <dgm:spPr/>
      <dgm:t>
        <a:bodyPr/>
        <a:lstStyle/>
        <a:p>
          <a:pPr algn="ctr"/>
          <a:r>
            <a:rPr lang="en-US" sz="1600" b="1" dirty="0" smtClean="0"/>
            <a:t>Communication</a:t>
          </a:r>
          <a:endParaRPr lang="en-US" sz="1600" b="1" dirty="0"/>
        </a:p>
      </dgm:t>
    </dgm:pt>
    <dgm:pt modelId="{8C7B77D7-F305-4044-9EBB-A68427900874}" type="parTrans" cxnId="{33865D31-B0F3-403C-9FF2-5F160CE17BCB}">
      <dgm:prSet/>
      <dgm:spPr/>
      <dgm:t>
        <a:bodyPr/>
        <a:lstStyle/>
        <a:p>
          <a:pPr algn="ctr"/>
          <a:endParaRPr lang="en-US"/>
        </a:p>
      </dgm:t>
    </dgm:pt>
    <dgm:pt modelId="{F348DC32-CF29-4A1F-9DD4-E735BA499D82}" type="sibTrans" cxnId="{33865D31-B0F3-403C-9FF2-5F160CE17BCB}">
      <dgm:prSet/>
      <dgm:spPr/>
      <dgm:t>
        <a:bodyPr/>
        <a:lstStyle/>
        <a:p>
          <a:pPr algn="ctr"/>
          <a:endParaRPr lang="en-US"/>
        </a:p>
      </dgm:t>
    </dgm:pt>
    <dgm:pt modelId="{E4E233C1-688D-49B1-8ED5-E5CDC5B8C00C}">
      <dgm:prSet phldrT="[Text]" custT="1"/>
      <dgm:spPr/>
      <dgm:t>
        <a:bodyPr/>
        <a:lstStyle/>
        <a:p>
          <a:pPr algn="ctr"/>
          <a:r>
            <a:rPr lang="en-US" sz="2000" b="1" u="sng" dirty="0" smtClean="0"/>
            <a:t>Clinical</a:t>
          </a:r>
          <a:endParaRPr lang="en-US" sz="2000" b="1" u="sng" dirty="0"/>
        </a:p>
      </dgm:t>
    </dgm:pt>
    <dgm:pt modelId="{A3446AB8-24BE-4A3A-872C-05C9BCDC8E59}" type="parTrans" cxnId="{C355C5EA-4586-4F18-8C9F-306EB418DE8F}">
      <dgm:prSet/>
      <dgm:spPr/>
      <dgm:t>
        <a:bodyPr/>
        <a:lstStyle/>
        <a:p>
          <a:pPr algn="ctr"/>
          <a:endParaRPr lang="en-US"/>
        </a:p>
      </dgm:t>
    </dgm:pt>
    <dgm:pt modelId="{378E0182-878C-49FB-B308-97957D47DB28}" type="sibTrans" cxnId="{C355C5EA-4586-4F18-8C9F-306EB418DE8F}">
      <dgm:prSet/>
      <dgm:spPr/>
      <dgm:t>
        <a:bodyPr/>
        <a:lstStyle/>
        <a:p>
          <a:pPr algn="ctr"/>
          <a:endParaRPr lang="en-US"/>
        </a:p>
      </dgm:t>
    </dgm:pt>
    <dgm:pt modelId="{82544E40-B377-4C16-AE75-9016A67BC044}">
      <dgm:prSet phldrT="[Text]" custT="1"/>
      <dgm:spPr/>
      <dgm:t>
        <a:bodyPr/>
        <a:lstStyle/>
        <a:p>
          <a:pPr algn="ctr"/>
          <a:r>
            <a:rPr lang="en-US" sz="1600" b="1" dirty="0" smtClean="0"/>
            <a:t>Rates &amp; Analytics</a:t>
          </a:r>
          <a:endParaRPr lang="en-US" sz="1600" b="1" dirty="0"/>
        </a:p>
      </dgm:t>
    </dgm:pt>
    <dgm:pt modelId="{60F5A8DA-22FB-4117-A44C-9AEFAC37584E}" type="parTrans" cxnId="{759F45AE-8430-40D8-809C-8B8CFF28231D}">
      <dgm:prSet/>
      <dgm:spPr/>
      <dgm:t>
        <a:bodyPr/>
        <a:lstStyle/>
        <a:p>
          <a:pPr algn="ctr"/>
          <a:endParaRPr lang="en-US"/>
        </a:p>
      </dgm:t>
    </dgm:pt>
    <dgm:pt modelId="{D15ED0C4-D0BA-42CB-B4F7-61224BE0C55A}" type="sibTrans" cxnId="{759F45AE-8430-40D8-809C-8B8CFF28231D}">
      <dgm:prSet/>
      <dgm:spPr/>
      <dgm:t>
        <a:bodyPr/>
        <a:lstStyle/>
        <a:p>
          <a:pPr algn="ctr"/>
          <a:endParaRPr lang="en-US"/>
        </a:p>
      </dgm:t>
    </dgm:pt>
    <dgm:pt modelId="{1C16437B-926A-44B1-986E-8A7D899B129B}">
      <dgm:prSet phldrT="[Text]" custT="1"/>
      <dgm:spPr/>
      <dgm:t>
        <a:bodyPr/>
        <a:lstStyle/>
        <a:p>
          <a:pPr algn="ctr"/>
          <a:r>
            <a:rPr lang="en-US" sz="1600" b="1" dirty="0" smtClean="0"/>
            <a:t>Payment Strategies</a:t>
          </a:r>
          <a:endParaRPr lang="en-US" sz="1600" b="1" dirty="0"/>
        </a:p>
      </dgm:t>
    </dgm:pt>
    <dgm:pt modelId="{33588F50-3AB5-423A-A95C-C61D3FC6510A}" type="parTrans" cxnId="{9FAF2CA9-3DFB-4D0A-9994-FBDA4A805474}">
      <dgm:prSet/>
      <dgm:spPr/>
      <dgm:t>
        <a:bodyPr/>
        <a:lstStyle/>
        <a:p>
          <a:pPr algn="ctr"/>
          <a:endParaRPr lang="en-US"/>
        </a:p>
      </dgm:t>
    </dgm:pt>
    <dgm:pt modelId="{6A912348-4DBE-4AE5-BD3B-76F113742EE0}" type="sibTrans" cxnId="{9FAF2CA9-3DFB-4D0A-9994-FBDA4A805474}">
      <dgm:prSet/>
      <dgm:spPr/>
      <dgm:t>
        <a:bodyPr/>
        <a:lstStyle/>
        <a:p>
          <a:pPr algn="ctr"/>
          <a:endParaRPr lang="en-US"/>
        </a:p>
      </dgm:t>
    </dgm:pt>
    <dgm:pt modelId="{A8098CE0-6955-43C0-ADD7-7F5B882FE191}">
      <dgm:prSet phldrT="[Text]" custT="1"/>
      <dgm:spPr/>
      <dgm:t>
        <a:bodyPr/>
        <a:lstStyle/>
        <a:p>
          <a:pPr algn="ctr"/>
          <a:r>
            <a:rPr lang="en-US" sz="1600" b="1" dirty="0" smtClean="0"/>
            <a:t>Partnerships for Success</a:t>
          </a:r>
          <a:endParaRPr lang="en-US" sz="1600" b="1" dirty="0"/>
        </a:p>
      </dgm:t>
    </dgm:pt>
    <dgm:pt modelId="{0049C010-1850-4FF2-AC51-AFE41833DCE3}" type="parTrans" cxnId="{C144204D-F08C-4F46-AEA2-C7B3C545FB0E}">
      <dgm:prSet/>
      <dgm:spPr/>
      <dgm:t>
        <a:bodyPr/>
        <a:lstStyle/>
        <a:p>
          <a:pPr algn="ctr"/>
          <a:endParaRPr lang="en-US"/>
        </a:p>
      </dgm:t>
    </dgm:pt>
    <dgm:pt modelId="{51133CF0-E229-4058-8F25-D92E555BFDAF}" type="sibTrans" cxnId="{C144204D-F08C-4F46-AEA2-C7B3C545FB0E}">
      <dgm:prSet/>
      <dgm:spPr/>
      <dgm:t>
        <a:bodyPr/>
        <a:lstStyle/>
        <a:p>
          <a:pPr algn="ctr"/>
          <a:endParaRPr lang="en-US"/>
        </a:p>
      </dgm:t>
    </dgm:pt>
    <dgm:pt modelId="{48BE7BFA-A88E-49EB-9E4A-69D994C815B8}">
      <dgm:prSet phldrT="[Text]" custT="1"/>
      <dgm:spPr/>
      <dgm:t>
        <a:bodyPr/>
        <a:lstStyle/>
        <a:p>
          <a:pPr algn="ctr"/>
          <a:r>
            <a:rPr lang="en-US" sz="1600" b="1" dirty="0" smtClean="0"/>
            <a:t>Language/ Contract Review</a:t>
          </a:r>
          <a:endParaRPr lang="en-US" sz="1600" b="1" dirty="0"/>
        </a:p>
      </dgm:t>
    </dgm:pt>
    <dgm:pt modelId="{4AE6E391-56E3-47B3-939B-0ED2FD911437}" type="parTrans" cxnId="{6B1EB5E1-081E-4EEC-AA17-C282315E9742}">
      <dgm:prSet/>
      <dgm:spPr/>
      <dgm:t>
        <a:bodyPr/>
        <a:lstStyle/>
        <a:p>
          <a:pPr algn="ctr"/>
          <a:endParaRPr lang="en-US"/>
        </a:p>
      </dgm:t>
    </dgm:pt>
    <dgm:pt modelId="{5D02C158-FE9E-47E0-914F-70E5642440AD}" type="sibTrans" cxnId="{6B1EB5E1-081E-4EEC-AA17-C282315E9742}">
      <dgm:prSet/>
      <dgm:spPr/>
      <dgm:t>
        <a:bodyPr/>
        <a:lstStyle/>
        <a:p>
          <a:pPr algn="ctr"/>
          <a:endParaRPr lang="en-US"/>
        </a:p>
      </dgm:t>
    </dgm:pt>
    <dgm:pt modelId="{7BE44F27-D206-4DFC-BD43-2074B01314E5}">
      <dgm:prSet phldrT="[Text]" custT="1"/>
      <dgm:spPr/>
      <dgm:t>
        <a:bodyPr/>
        <a:lstStyle/>
        <a:p>
          <a:r>
            <a:rPr lang="en-US" sz="1600" b="1" dirty="0" smtClean="0"/>
            <a:t>Evidence Based Clinical Models</a:t>
          </a:r>
          <a:endParaRPr lang="en-US" sz="1600" b="1" dirty="0"/>
        </a:p>
      </dgm:t>
    </dgm:pt>
    <dgm:pt modelId="{EBF4001D-0B08-45EA-B2FA-01DB105377B0}" type="parTrans" cxnId="{7D2308EA-0174-4460-8F83-73620097F973}">
      <dgm:prSet/>
      <dgm:spPr/>
      <dgm:t>
        <a:bodyPr/>
        <a:lstStyle/>
        <a:p>
          <a:endParaRPr lang="en-US"/>
        </a:p>
      </dgm:t>
    </dgm:pt>
    <dgm:pt modelId="{D8D63921-FAB4-4A72-9B04-256EE0E24FE5}" type="sibTrans" cxnId="{7D2308EA-0174-4460-8F83-73620097F973}">
      <dgm:prSet/>
      <dgm:spPr/>
      <dgm:t>
        <a:bodyPr/>
        <a:lstStyle/>
        <a:p>
          <a:endParaRPr lang="en-US"/>
        </a:p>
      </dgm:t>
    </dgm:pt>
    <dgm:pt modelId="{97F14129-AD63-46C5-8D60-C9017FEBDA06}">
      <dgm:prSet phldrT="[Text]" custT="1"/>
      <dgm:spPr/>
      <dgm:t>
        <a:bodyPr/>
        <a:lstStyle/>
        <a:p>
          <a:r>
            <a:rPr lang="en-US" sz="1600" b="1" dirty="0" smtClean="0"/>
            <a:t>Bringing Science to Service</a:t>
          </a:r>
          <a:endParaRPr lang="en-US" sz="1600" b="1" dirty="0"/>
        </a:p>
      </dgm:t>
    </dgm:pt>
    <dgm:pt modelId="{60B66506-3158-4049-9ED7-475B7EF8E678}" type="parTrans" cxnId="{90570CFB-0BF4-433E-88FB-53F00BCA540E}">
      <dgm:prSet/>
      <dgm:spPr/>
      <dgm:t>
        <a:bodyPr/>
        <a:lstStyle/>
        <a:p>
          <a:endParaRPr lang="en-US"/>
        </a:p>
      </dgm:t>
    </dgm:pt>
    <dgm:pt modelId="{28549F76-0107-4257-9C20-CE898AD58CAE}" type="sibTrans" cxnId="{90570CFB-0BF4-433E-88FB-53F00BCA540E}">
      <dgm:prSet/>
      <dgm:spPr/>
      <dgm:t>
        <a:bodyPr/>
        <a:lstStyle/>
        <a:p>
          <a:endParaRPr lang="en-US"/>
        </a:p>
      </dgm:t>
    </dgm:pt>
    <dgm:pt modelId="{AB7EF78D-D624-4179-947C-DDB4B2AFC754}">
      <dgm:prSet phldrT="[Text]" custT="1"/>
      <dgm:spPr/>
      <dgm:t>
        <a:bodyPr/>
        <a:lstStyle/>
        <a:p>
          <a:r>
            <a:rPr lang="en-US" sz="1600" b="1" dirty="0" smtClean="0"/>
            <a:t>Understanding Health Plan Goals</a:t>
          </a:r>
          <a:endParaRPr lang="en-US" sz="1600" b="1" dirty="0"/>
        </a:p>
      </dgm:t>
    </dgm:pt>
    <dgm:pt modelId="{F1FD51ED-319A-40A6-AA77-6E3858EE6C29}" type="parTrans" cxnId="{37DAF691-7785-474C-BD96-37BC118BAEF5}">
      <dgm:prSet/>
      <dgm:spPr/>
      <dgm:t>
        <a:bodyPr/>
        <a:lstStyle/>
        <a:p>
          <a:endParaRPr lang="en-US"/>
        </a:p>
      </dgm:t>
    </dgm:pt>
    <dgm:pt modelId="{94E9BEB1-EACA-4D60-87D4-CA3C3EB5F81F}" type="sibTrans" cxnId="{37DAF691-7785-474C-BD96-37BC118BAEF5}">
      <dgm:prSet/>
      <dgm:spPr/>
      <dgm:t>
        <a:bodyPr/>
        <a:lstStyle/>
        <a:p>
          <a:endParaRPr lang="en-US"/>
        </a:p>
      </dgm:t>
    </dgm:pt>
    <dgm:pt modelId="{B1555434-DC02-42BD-AF0F-BB9DD5E1DC07}">
      <dgm:prSet phldrT="[Text]" custT="1"/>
      <dgm:spPr/>
      <dgm:t>
        <a:bodyPr/>
        <a:lstStyle/>
        <a:p>
          <a:r>
            <a:rPr lang="en-US" sz="2000" b="1" u="sng" dirty="0" smtClean="0"/>
            <a:t>Payer Contracting</a:t>
          </a:r>
          <a:endParaRPr lang="en-US" sz="2000" dirty="0"/>
        </a:p>
      </dgm:t>
    </dgm:pt>
    <dgm:pt modelId="{15B412A6-7947-46E4-8DDB-8D0248311CBA}" type="parTrans" cxnId="{075AD08E-B715-4CAC-ACD9-30470F2764E0}">
      <dgm:prSet/>
      <dgm:spPr/>
      <dgm:t>
        <a:bodyPr/>
        <a:lstStyle/>
        <a:p>
          <a:endParaRPr lang="en-US"/>
        </a:p>
      </dgm:t>
    </dgm:pt>
    <dgm:pt modelId="{F08E6778-4EF9-497E-A5EE-71AA6BBAE091}" type="sibTrans" cxnId="{075AD08E-B715-4CAC-ACD9-30470F2764E0}">
      <dgm:prSet/>
      <dgm:spPr/>
      <dgm:t>
        <a:bodyPr/>
        <a:lstStyle/>
        <a:p>
          <a:endParaRPr lang="en-US"/>
        </a:p>
      </dgm:t>
    </dgm:pt>
    <dgm:pt modelId="{C076D187-0AFD-4035-B052-236F5E863101}">
      <dgm:prSet phldrT="[Text]" custT="1"/>
      <dgm:spPr/>
      <dgm:t>
        <a:bodyPr/>
        <a:lstStyle/>
        <a:p>
          <a:pPr algn="ctr"/>
          <a:r>
            <a:rPr lang="en-US" sz="2000" b="1" u="sng" dirty="0" smtClean="0"/>
            <a:t>Health Plan</a:t>
          </a:r>
          <a:endParaRPr lang="en-US" sz="2000" b="1" u="sng" dirty="0"/>
        </a:p>
      </dgm:t>
    </dgm:pt>
    <dgm:pt modelId="{FF840D50-ACB1-41D0-9ABF-83B98465FA26}" type="parTrans" cxnId="{FD48C6C5-1EBF-4583-B02A-D1D555F58B3D}">
      <dgm:prSet/>
      <dgm:spPr/>
      <dgm:t>
        <a:bodyPr/>
        <a:lstStyle/>
        <a:p>
          <a:endParaRPr lang="en-US"/>
        </a:p>
      </dgm:t>
    </dgm:pt>
    <dgm:pt modelId="{EF4ADFBD-5B71-4DE4-B8EF-1C3D1569F84D}" type="sibTrans" cxnId="{FD48C6C5-1EBF-4583-B02A-D1D555F58B3D}">
      <dgm:prSet/>
      <dgm:spPr/>
      <dgm:t>
        <a:bodyPr/>
        <a:lstStyle/>
        <a:p>
          <a:endParaRPr lang="en-US"/>
        </a:p>
      </dgm:t>
    </dgm:pt>
    <dgm:pt modelId="{0B964E05-7FF5-4D77-A5BE-C6F095DECA8D}">
      <dgm:prSet phldrT="[Text]" custT="1"/>
      <dgm:spPr/>
      <dgm:t>
        <a:bodyPr/>
        <a:lstStyle/>
        <a:p>
          <a:pPr algn="ctr"/>
          <a:r>
            <a:rPr lang="en-US" sz="1600" b="1" u="sng" dirty="0" smtClean="0"/>
            <a:t>Outcomes</a:t>
          </a:r>
          <a:endParaRPr lang="en-US" sz="1600" b="1" u="sng" dirty="0"/>
        </a:p>
      </dgm:t>
    </dgm:pt>
    <dgm:pt modelId="{19BF7338-B167-4B53-9A22-60E1941DD125}" type="parTrans" cxnId="{48520745-7DF1-49C8-9190-8617A8D1356F}">
      <dgm:prSet/>
      <dgm:spPr/>
      <dgm:t>
        <a:bodyPr/>
        <a:lstStyle/>
        <a:p>
          <a:endParaRPr lang="en-US"/>
        </a:p>
      </dgm:t>
    </dgm:pt>
    <dgm:pt modelId="{22CE4CC9-7DCF-422C-BC73-FD0443483CD4}" type="sibTrans" cxnId="{48520745-7DF1-49C8-9190-8617A8D1356F}">
      <dgm:prSet/>
      <dgm:spPr/>
      <dgm:t>
        <a:bodyPr/>
        <a:lstStyle/>
        <a:p>
          <a:endParaRPr lang="en-US"/>
        </a:p>
      </dgm:t>
    </dgm:pt>
    <dgm:pt modelId="{11F14829-E563-4A8F-8773-BCF6B3F6F67D}">
      <dgm:prSet phldrT="[Text]" custT="1"/>
      <dgm:spPr/>
      <dgm:t>
        <a:bodyPr/>
        <a:lstStyle/>
        <a:p>
          <a:pPr algn="ctr"/>
          <a:r>
            <a:rPr lang="en-US" sz="1600" b="1" u="sng" dirty="0" smtClean="0"/>
            <a:t>Payment Innovation</a:t>
          </a:r>
          <a:endParaRPr lang="en-US" sz="1600" b="1" u="sng" dirty="0"/>
        </a:p>
      </dgm:t>
    </dgm:pt>
    <dgm:pt modelId="{A635D17A-77DE-4FE7-B8B5-141A2FEC0140}" type="parTrans" cxnId="{55AA4729-7169-478B-9418-5F948BD0955E}">
      <dgm:prSet/>
      <dgm:spPr/>
      <dgm:t>
        <a:bodyPr/>
        <a:lstStyle/>
        <a:p>
          <a:endParaRPr lang="en-US"/>
        </a:p>
      </dgm:t>
    </dgm:pt>
    <dgm:pt modelId="{6D402099-4443-458F-900A-E17B9A807942}" type="sibTrans" cxnId="{55AA4729-7169-478B-9418-5F948BD0955E}">
      <dgm:prSet/>
      <dgm:spPr/>
      <dgm:t>
        <a:bodyPr/>
        <a:lstStyle/>
        <a:p>
          <a:endParaRPr lang="en-US"/>
        </a:p>
      </dgm:t>
    </dgm:pt>
    <dgm:pt modelId="{4430588E-436E-4A8A-AF76-B2624145599A}">
      <dgm:prSet phldrT="[Text]" custT="1"/>
      <dgm:spPr/>
      <dgm:t>
        <a:bodyPr/>
        <a:lstStyle/>
        <a:p>
          <a:pPr algn="ctr"/>
          <a:r>
            <a:rPr lang="en-US" sz="1600" b="1" u="sng" dirty="0" smtClean="0"/>
            <a:t>Cost Savings</a:t>
          </a:r>
          <a:endParaRPr lang="en-US" sz="1600" b="1" u="sng" dirty="0"/>
        </a:p>
      </dgm:t>
    </dgm:pt>
    <dgm:pt modelId="{B2E73B9D-B3B3-4F09-B7D8-45E00951D859}" type="parTrans" cxnId="{A9D88B82-FE0E-4C64-9864-80C71E899E82}">
      <dgm:prSet/>
      <dgm:spPr/>
    </dgm:pt>
    <dgm:pt modelId="{B961D076-AC1E-4794-94A1-D88C7AB7AE0B}" type="sibTrans" cxnId="{A9D88B82-FE0E-4C64-9864-80C71E899E82}">
      <dgm:prSet/>
      <dgm:spPr/>
    </dgm:pt>
    <dgm:pt modelId="{F0D8721C-DDD2-4B47-8174-4B11EC2E2599}" type="pres">
      <dgm:prSet presAssocID="{E961E57D-14A1-4999-BE49-AB935D50947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3DA2E6-1DA1-4E16-AFF1-8613D44EE7D9}" type="pres">
      <dgm:prSet presAssocID="{EBAAC84B-594B-4628-A074-2D94835926D6}" presName="compNode" presStyleCnt="0"/>
      <dgm:spPr/>
      <dgm:t>
        <a:bodyPr/>
        <a:lstStyle/>
        <a:p>
          <a:endParaRPr lang="en-US"/>
        </a:p>
      </dgm:t>
    </dgm:pt>
    <dgm:pt modelId="{28405706-15BA-4093-903A-EBEC416BE1A7}" type="pres">
      <dgm:prSet presAssocID="{EBAAC84B-594B-4628-A074-2D94835926D6}" presName="aNode" presStyleLbl="bgShp" presStyleIdx="0" presStyleCnt="4"/>
      <dgm:spPr/>
      <dgm:t>
        <a:bodyPr/>
        <a:lstStyle/>
        <a:p>
          <a:endParaRPr lang="en-US"/>
        </a:p>
      </dgm:t>
    </dgm:pt>
    <dgm:pt modelId="{19C8B90C-C434-4DA4-B821-F85516C345BE}" type="pres">
      <dgm:prSet presAssocID="{EBAAC84B-594B-4628-A074-2D94835926D6}" presName="textNode" presStyleLbl="bgShp" presStyleIdx="0" presStyleCnt="4"/>
      <dgm:spPr/>
      <dgm:t>
        <a:bodyPr/>
        <a:lstStyle/>
        <a:p>
          <a:endParaRPr lang="en-US"/>
        </a:p>
      </dgm:t>
    </dgm:pt>
    <dgm:pt modelId="{B264ABDF-A39B-4D2E-BDDC-13D1307D3F0D}" type="pres">
      <dgm:prSet presAssocID="{EBAAC84B-594B-4628-A074-2D94835926D6}" presName="compChildNode" presStyleCnt="0"/>
      <dgm:spPr/>
      <dgm:t>
        <a:bodyPr/>
        <a:lstStyle/>
        <a:p>
          <a:endParaRPr lang="en-US"/>
        </a:p>
      </dgm:t>
    </dgm:pt>
    <dgm:pt modelId="{CA7AB19C-C932-4148-8D44-4EE268652F16}" type="pres">
      <dgm:prSet presAssocID="{EBAAC84B-594B-4628-A074-2D94835926D6}" presName="theInnerList" presStyleCnt="0"/>
      <dgm:spPr/>
      <dgm:t>
        <a:bodyPr/>
        <a:lstStyle/>
        <a:p>
          <a:endParaRPr lang="en-US"/>
        </a:p>
      </dgm:t>
    </dgm:pt>
    <dgm:pt modelId="{D6B0AECD-3614-4D47-BFC0-0043F743DC76}" type="pres">
      <dgm:prSet presAssocID="{66896616-67F4-45F8-9C03-D779132694A7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5969E-07AA-438D-9020-6F84846E6C11}" type="pres">
      <dgm:prSet presAssocID="{66896616-67F4-45F8-9C03-D779132694A7}" presName="aSpace2" presStyleCnt="0"/>
      <dgm:spPr/>
      <dgm:t>
        <a:bodyPr/>
        <a:lstStyle/>
        <a:p>
          <a:endParaRPr lang="en-US"/>
        </a:p>
      </dgm:t>
    </dgm:pt>
    <dgm:pt modelId="{664EA4C0-A459-4D10-AA81-75F042E3A180}" type="pres">
      <dgm:prSet presAssocID="{1A31B7B4-EDD5-4E37-B44F-5286DE08F41E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B641B-8A76-4FF4-A947-9460D89B8C9F}" type="pres">
      <dgm:prSet presAssocID="{1A31B7B4-EDD5-4E37-B44F-5286DE08F41E}" presName="aSpace2" presStyleCnt="0"/>
      <dgm:spPr/>
      <dgm:t>
        <a:bodyPr/>
        <a:lstStyle/>
        <a:p>
          <a:endParaRPr lang="en-US"/>
        </a:p>
      </dgm:t>
    </dgm:pt>
    <dgm:pt modelId="{784CFC83-625E-4B9D-B8D4-293B50BE88D5}" type="pres">
      <dgm:prSet presAssocID="{A8098CE0-6955-43C0-ADD7-7F5B882FE191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F0FBA-D5FC-493A-9E0B-D82B41B3A5ED}" type="pres">
      <dgm:prSet presAssocID="{EBAAC84B-594B-4628-A074-2D94835926D6}" presName="aSpace" presStyleCnt="0"/>
      <dgm:spPr/>
      <dgm:t>
        <a:bodyPr/>
        <a:lstStyle/>
        <a:p>
          <a:endParaRPr lang="en-US"/>
        </a:p>
      </dgm:t>
    </dgm:pt>
    <dgm:pt modelId="{F9B4C97C-15FC-46B3-8CC8-71C225DF580C}" type="pres">
      <dgm:prSet presAssocID="{E4E233C1-688D-49B1-8ED5-E5CDC5B8C00C}" presName="compNode" presStyleCnt="0"/>
      <dgm:spPr/>
      <dgm:t>
        <a:bodyPr/>
        <a:lstStyle/>
        <a:p>
          <a:endParaRPr lang="en-US"/>
        </a:p>
      </dgm:t>
    </dgm:pt>
    <dgm:pt modelId="{F1DE072B-93DF-425D-8DFC-3DFB588E6C30}" type="pres">
      <dgm:prSet presAssocID="{E4E233C1-688D-49B1-8ED5-E5CDC5B8C00C}" presName="aNode" presStyleLbl="bgShp" presStyleIdx="1" presStyleCnt="4"/>
      <dgm:spPr/>
      <dgm:t>
        <a:bodyPr/>
        <a:lstStyle/>
        <a:p>
          <a:endParaRPr lang="en-US"/>
        </a:p>
      </dgm:t>
    </dgm:pt>
    <dgm:pt modelId="{F9327647-3FA7-432A-A9E7-6E24C4971AF7}" type="pres">
      <dgm:prSet presAssocID="{E4E233C1-688D-49B1-8ED5-E5CDC5B8C00C}" presName="textNode" presStyleLbl="bgShp" presStyleIdx="1" presStyleCnt="4"/>
      <dgm:spPr/>
      <dgm:t>
        <a:bodyPr/>
        <a:lstStyle/>
        <a:p>
          <a:endParaRPr lang="en-US"/>
        </a:p>
      </dgm:t>
    </dgm:pt>
    <dgm:pt modelId="{BAF57B1C-27C0-4037-BB80-C3E68CBDFB85}" type="pres">
      <dgm:prSet presAssocID="{E4E233C1-688D-49B1-8ED5-E5CDC5B8C00C}" presName="compChildNode" presStyleCnt="0"/>
      <dgm:spPr/>
      <dgm:t>
        <a:bodyPr/>
        <a:lstStyle/>
        <a:p>
          <a:endParaRPr lang="en-US"/>
        </a:p>
      </dgm:t>
    </dgm:pt>
    <dgm:pt modelId="{BBD4DEA5-74C5-4DC4-B346-2043A9B191E7}" type="pres">
      <dgm:prSet presAssocID="{E4E233C1-688D-49B1-8ED5-E5CDC5B8C00C}" presName="theInnerList" presStyleCnt="0"/>
      <dgm:spPr/>
      <dgm:t>
        <a:bodyPr/>
        <a:lstStyle/>
        <a:p>
          <a:endParaRPr lang="en-US"/>
        </a:p>
      </dgm:t>
    </dgm:pt>
    <dgm:pt modelId="{28DFD3D2-E973-4A6A-A875-2B12272B1298}" type="pres">
      <dgm:prSet presAssocID="{7BE44F27-D206-4DFC-BD43-2074B01314E5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825E-B1C4-4CFE-AA99-5E1E06003916}" type="pres">
      <dgm:prSet presAssocID="{7BE44F27-D206-4DFC-BD43-2074B01314E5}" presName="aSpace2" presStyleCnt="0"/>
      <dgm:spPr/>
      <dgm:t>
        <a:bodyPr/>
        <a:lstStyle/>
        <a:p>
          <a:endParaRPr lang="en-US"/>
        </a:p>
      </dgm:t>
    </dgm:pt>
    <dgm:pt modelId="{21E364D9-CA30-49AF-9C50-A79499EC48E6}" type="pres">
      <dgm:prSet presAssocID="{97F14129-AD63-46C5-8D60-C9017FEBDA06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D7597-E26B-46E9-B965-6D3E99943B02}" type="pres">
      <dgm:prSet presAssocID="{97F14129-AD63-46C5-8D60-C9017FEBDA06}" presName="aSpace2" presStyleCnt="0"/>
      <dgm:spPr/>
      <dgm:t>
        <a:bodyPr/>
        <a:lstStyle/>
        <a:p>
          <a:endParaRPr lang="en-US"/>
        </a:p>
      </dgm:t>
    </dgm:pt>
    <dgm:pt modelId="{BEBE3BAD-5809-4F5D-BD63-AD8B2833FE18}" type="pres">
      <dgm:prSet presAssocID="{AB7EF78D-D624-4179-947C-DDB4B2AFC754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67B92-B968-4867-BC23-DF1C0342C81E}" type="pres">
      <dgm:prSet presAssocID="{E4E233C1-688D-49B1-8ED5-E5CDC5B8C00C}" presName="aSpace" presStyleCnt="0"/>
      <dgm:spPr/>
      <dgm:t>
        <a:bodyPr/>
        <a:lstStyle/>
        <a:p>
          <a:endParaRPr lang="en-US"/>
        </a:p>
      </dgm:t>
    </dgm:pt>
    <dgm:pt modelId="{FA4895EA-1592-4AED-99D9-F09BA6B997C4}" type="pres">
      <dgm:prSet presAssocID="{B1555434-DC02-42BD-AF0F-BB9DD5E1DC07}" presName="compNode" presStyleCnt="0"/>
      <dgm:spPr/>
      <dgm:t>
        <a:bodyPr/>
        <a:lstStyle/>
        <a:p>
          <a:endParaRPr lang="en-US"/>
        </a:p>
      </dgm:t>
    </dgm:pt>
    <dgm:pt modelId="{9955AE4E-7418-4926-B7E1-C2B18F51260A}" type="pres">
      <dgm:prSet presAssocID="{B1555434-DC02-42BD-AF0F-BB9DD5E1DC07}" presName="aNode" presStyleLbl="bgShp" presStyleIdx="2" presStyleCnt="4"/>
      <dgm:spPr/>
      <dgm:t>
        <a:bodyPr/>
        <a:lstStyle/>
        <a:p>
          <a:endParaRPr lang="en-US"/>
        </a:p>
      </dgm:t>
    </dgm:pt>
    <dgm:pt modelId="{882FC1D3-A4C7-4742-A27F-403E76E4B55A}" type="pres">
      <dgm:prSet presAssocID="{B1555434-DC02-42BD-AF0F-BB9DD5E1DC07}" presName="textNode" presStyleLbl="bgShp" presStyleIdx="2" presStyleCnt="4"/>
      <dgm:spPr/>
      <dgm:t>
        <a:bodyPr/>
        <a:lstStyle/>
        <a:p>
          <a:endParaRPr lang="en-US"/>
        </a:p>
      </dgm:t>
    </dgm:pt>
    <dgm:pt modelId="{2E80B110-F3C1-40A4-BCB8-A2D547AF5CF2}" type="pres">
      <dgm:prSet presAssocID="{B1555434-DC02-42BD-AF0F-BB9DD5E1DC07}" presName="compChildNode" presStyleCnt="0"/>
      <dgm:spPr/>
      <dgm:t>
        <a:bodyPr/>
        <a:lstStyle/>
        <a:p>
          <a:endParaRPr lang="en-US"/>
        </a:p>
      </dgm:t>
    </dgm:pt>
    <dgm:pt modelId="{8DF66ACB-B0FE-4DF2-AA4F-C397E12DCCE4}" type="pres">
      <dgm:prSet presAssocID="{B1555434-DC02-42BD-AF0F-BB9DD5E1DC07}" presName="theInnerList" presStyleCnt="0"/>
      <dgm:spPr/>
      <dgm:t>
        <a:bodyPr/>
        <a:lstStyle/>
        <a:p>
          <a:endParaRPr lang="en-US"/>
        </a:p>
      </dgm:t>
    </dgm:pt>
    <dgm:pt modelId="{2CE723BF-F125-4D7F-A000-BE97F7CD62B8}" type="pres">
      <dgm:prSet presAssocID="{82544E40-B377-4C16-AE75-9016A67BC044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695DD-5407-47D9-B7D3-10DEB4CDC4CD}" type="pres">
      <dgm:prSet presAssocID="{82544E40-B377-4C16-AE75-9016A67BC044}" presName="aSpace2" presStyleCnt="0"/>
      <dgm:spPr/>
      <dgm:t>
        <a:bodyPr/>
        <a:lstStyle/>
        <a:p>
          <a:endParaRPr lang="en-US"/>
        </a:p>
      </dgm:t>
    </dgm:pt>
    <dgm:pt modelId="{7B1A68CA-F1CC-4B53-8E74-A70C9BB46687}" type="pres">
      <dgm:prSet presAssocID="{48BE7BFA-A88E-49EB-9E4A-69D994C815B8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1B902-14F9-466C-A532-03259A69F693}" type="pres">
      <dgm:prSet presAssocID="{48BE7BFA-A88E-49EB-9E4A-69D994C815B8}" presName="aSpace2" presStyleCnt="0"/>
      <dgm:spPr/>
      <dgm:t>
        <a:bodyPr/>
        <a:lstStyle/>
        <a:p>
          <a:endParaRPr lang="en-US"/>
        </a:p>
      </dgm:t>
    </dgm:pt>
    <dgm:pt modelId="{BFD96A70-FF5E-44D1-AE11-0DEF7A14057B}" type="pres">
      <dgm:prSet presAssocID="{1C16437B-926A-44B1-986E-8A7D899B129B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F2995-C5D8-4D1D-A68E-5B254ED6F58B}" type="pres">
      <dgm:prSet presAssocID="{B1555434-DC02-42BD-AF0F-BB9DD5E1DC07}" presName="aSpace" presStyleCnt="0"/>
      <dgm:spPr/>
      <dgm:t>
        <a:bodyPr/>
        <a:lstStyle/>
        <a:p>
          <a:endParaRPr lang="en-US"/>
        </a:p>
      </dgm:t>
    </dgm:pt>
    <dgm:pt modelId="{BF8840D7-F5AB-43E3-B85D-2CF5ACE85243}" type="pres">
      <dgm:prSet presAssocID="{C076D187-0AFD-4035-B052-236F5E863101}" presName="compNode" presStyleCnt="0"/>
      <dgm:spPr/>
      <dgm:t>
        <a:bodyPr/>
        <a:lstStyle/>
        <a:p>
          <a:endParaRPr lang="en-US"/>
        </a:p>
      </dgm:t>
    </dgm:pt>
    <dgm:pt modelId="{9BAB1195-6E5C-47E8-B13C-760BDC652C5B}" type="pres">
      <dgm:prSet presAssocID="{C076D187-0AFD-4035-B052-236F5E863101}" presName="aNode" presStyleLbl="bgShp" presStyleIdx="3" presStyleCnt="4"/>
      <dgm:spPr/>
      <dgm:t>
        <a:bodyPr/>
        <a:lstStyle/>
        <a:p>
          <a:endParaRPr lang="en-US"/>
        </a:p>
      </dgm:t>
    </dgm:pt>
    <dgm:pt modelId="{01B3B6B9-172D-43E8-9245-D0AE445A8F94}" type="pres">
      <dgm:prSet presAssocID="{C076D187-0AFD-4035-B052-236F5E863101}" presName="textNode" presStyleLbl="bgShp" presStyleIdx="3" presStyleCnt="4"/>
      <dgm:spPr/>
      <dgm:t>
        <a:bodyPr/>
        <a:lstStyle/>
        <a:p>
          <a:endParaRPr lang="en-US"/>
        </a:p>
      </dgm:t>
    </dgm:pt>
    <dgm:pt modelId="{565C9BE2-EA54-4046-9925-7A4ADD888DA9}" type="pres">
      <dgm:prSet presAssocID="{C076D187-0AFD-4035-B052-236F5E863101}" presName="compChildNode" presStyleCnt="0"/>
      <dgm:spPr/>
      <dgm:t>
        <a:bodyPr/>
        <a:lstStyle/>
        <a:p>
          <a:endParaRPr lang="en-US"/>
        </a:p>
      </dgm:t>
    </dgm:pt>
    <dgm:pt modelId="{5EB5574A-2B88-411D-98CB-7B3D673D23EB}" type="pres">
      <dgm:prSet presAssocID="{C076D187-0AFD-4035-B052-236F5E863101}" presName="theInnerList" presStyleCnt="0"/>
      <dgm:spPr/>
      <dgm:t>
        <a:bodyPr/>
        <a:lstStyle/>
        <a:p>
          <a:endParaRPr lang="en-US"/>
        </a:p>
      </dgm:t>
    </dgm:pt>
    <dgm:pt modelId="{4D5F9727-8C2D-48FE-A2E2-F9583CDC7C6F}" type="pres">
      <dgm:prSet presAssocID="{0B964E05-7FF5-4D77-A5BE-C6F095DECA8D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E627B-2DE3-4E8A-85C8-2437D90098C4}" type="pres">
      <dgm:prSet presAssocID="{0B964E05-7FF5-4D77-A5BE-C6F095DECA8D}" presName="aSpace2" presStyleCnt="0"/>
      <dgm:spPr/>
      <dgm:t>
        <a:bodyPr/>
        <a:lstStyle/>
        <a:p>
          <a:endParaRPr lang="en-US"/>
        </a:p>
      </dgm:t>
    </dgm:pt>
    <dgm:pt modelId="{D291F048-6477-404B-BE10-B7EE1C7DE471}" type="pres">
      <dgm:prSet presAssocID="{11F14829-E563-4A8F-8773-BCF6B3F6F67D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A118B-294A-4301-A806-EC5FDA23E4A8}" type="pres">
      <dgm:prSet presAssocID="{11F14829-E563-4A8F-8773-BCF6B3F6F67D}" presName="aSpace2" presStyleCnt="0"/>
      <dgm:spPr/>
    </dgm:pt>
    <dgm:pt modelId="{97C90775-4A17-4961-925F-B78DDA840BC8}" type="pres">
      <dgm:prSet presAssocID="{4430588E-436E-4A8A-AF76-B2624145599A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CB8C9-2D68-4A4B-9783-63DB49B357F2}" type="presOf" srcId="{48BE7BFA-A88E-49EB-9E4A-69D994C815B8}" destId="{7B1A68CA-F1CC-4B53-8E74-A70C9BB46687}" srcOrd="0" destOrd="0" presId="urn:microsoft.com/office/officeart/2005/8/layout/lProcess2"/>
    <dgm:cxn modelId="{A885E19F-6D3A-4DC3-852E-11A1C5D1ED6B}" type="presOf" srcId="{E4E233C1-688D-49B1-8ED5-E5CDC5B8C00C}" destId="{F9327647-3FA7-432A-A9E7-6E24C4971AF7}" srcOrd="1" destOrd="0" presId="urn:microsoft.com/office/officeart/2005/8/layout/lProcess2"/>
    <dgm:cxn modelId="{9179B833-4BE9-4514-8F8D-9B4594D2294E}" type="presOf" srcId="{EBAAC84B-594B-4628-A074-2D94835926D6}" destId="{28405706-15BA-4093-903A-EBEC416BE1A7}" srcOrd="0" destOrd="0" presId="urn:microsoft.com/office/officeart/2005/8/layout/lProcess2"/>
    <dgm:cxn modelId="{78A07BA8-DB3F-4ED9-9DB8-8927A7ECA9D0}" type="presOf" srcId="{1A31B7B4-EDD5-4E37-B44F-5286DE08F41E}" destId="{664EA4C0-A459-4D10-AA81-75F042E3A180}" srcOrd="0" destOrd="0" presId="urn:microsoft.com/office/officeart/2005/8/layout/lProcess2"/>
    <dgm:cxn modelId="{FD48C6C5-1EBF-4583-B02A-D1D555F58B3D}" srcId="{E961E57D-14A1-4999-BE49-AB935D509479}" destId="{C076D187-0AFD-4035-B052-236F5E863101}" srcOrd="3" destOrd="0" parTransId="{FF840D50-ACB1-41D0-9ABF-83B98465FA26}" sibTransId="{EF4ADFBD-5B71-4DE4-B8EF-1C3D1569F84D}"/>
    <dgm:cxn modelId="{275ED128-DA19-426A-9B4A-C565FD4CFA67}" type="presOf" srcId="{B1555434-DC02-42BD-AF0F-BB9DD5E1DC07}" destId="{882FC1D3-A4C7-4742-A27F-403E76E4B55A}" srcOrd="1" destOrd="0" presId="urn:microsoft.com/office/officeart/2005/8/layout/lProcess2"/>
    <dgm:cxn modelId="{48520745-7DF1-49C8-9190-8617A8D1356F}" srcId="{C076D187-0AFD-4035-B052-236F5E863101}" destId="{0B964E05-7FF5-4D77-A5BE-C6F095DECA8D}" srcOrd="0" destOrd="0" parTransId="{19BF7338-B167-4B53-9A22-60E1941DD125}" sibTransId="{22CE4CC9-7DCF-422C-BC73-FD0443483CD4}"/>
    <dgm:cxn modelId="{C4580505-1D5E-46EB-81AE-7186C22C15ED}" type="presOf" srcId="{66896616-67F4-45F8-9C03-D779132694A7}" destId="{D6B0AECD-3614-4D47-BFC0-0043F743DC76}" srcOrd="0" destOrd="0" presId="urn:microsoft.com/office/officeart/2005/8/layout/lProcess2"/>
    <dgm:cxn modelId="{74AFFBD3-F938-406A-8285-1DE64FD80C20}" type="presOf" srcId="{11F14829-E563-4A8F-8773-BCF6B3F6F67D}" destId="{D291F048-6477-404B-BE10-B7EE1C7DE471}" srcOrd="0" destOrd="0" presId="urn:microsoft.com/office/officeart/2005/8/layout/lProcess2"/>
    <dgm:cxn modelId="{14050DEC-C638-4877-B891-4269071E6266}" type="presOf" srcId="{97F14129-AD63-46C5-8D60-C9017FEBDA06}" destId="{21E364D9-CA30-49AF-9C50-A79499EC48E6}" srcOrd="0" destOrd="0" presId="urn:microsoft.com/office/officeart/2005/8/layout/lProcess2"/>
    <dgm:cxn modelId="{9FAF2CA9-3DFB-4D0A-9994-FBDA4A805474}" srcId="{B1555434-DC02-42BD-AF0F-BB9DD5E1DC07}" destId="{1C16437B-926A-44B1-986E-8A7D899B129B}" srcOrd="2" destOrd="0" parTransId="{33588F50-3AB5-423A-A95C-C61D3FC6510A}" sibTransId="{6A912348-4DBE-4AE5-BD3B-76F113742EE0}"/>
    <dgm:cxn modelId="{1BCF0DC4-1474-47C8-9E63-74EA88C1C0EF}" srcId="{EBAAC84B-594B-4628-A074-2D94835926D6}" destId="{66896616-67F4-45F8-9C03-D779132694A7}" srcOrd="0" destOrd="0" parTransId="{F6209FF5-0875-4ECC-98D9-B512B0481D19}" sibTransId="{AB144FC4-C3FB-47DA-B6FE-DF70FA2B2554}"/>
    <dgm:cxn modelId="{7D2308EA-0174-4460-8F83-73620097F973}" srcId="{E4E233C1-688D-49B1-8ED5-E5CDC5B8C00C}" destId="{7BE44F27-D206-4DFC-BD43-2074B01314E5}" srcOrd="0" destOrd="0" parTransId="{EBF4001D-0B08-45EA-B2FA-01DB105377B0}" sibTransId="{D8D63921-FAB4-4A72-9B04-256EE0E24FE5}"/>
    <dgm:cxn modelId="{33865D31-B0F3-403C-9FF2-5F160CE17BCB}" srcId="{EBAAC84B-594B-4628-A074-2D94835926D6}" destId="{1A31B7B4-EDD5-4E37-B44F-5286DE08F41E}" srcOrd="1" destOrd="0" parTransId="{8C7B77D7-F305-4044-9EBB-A68427900874}" sibTransId="{F348DC32-CF29-4A1F-9DD4-E735BA499D82}"/>
    <dgm:cxn modelId="{E72BF8FB-F3A5-4D4D-81C1-EE7DD6434101}" srcId="{E961E57D-14A1-4999-BE49-AB935D509479}" destId="{EBAAC84B-594B-4628-A074-2D94835926D6}" srcOrd="0" destOrd="0" parTransId="{FB823160-E54B-48BB-85F0-399C7BB971D0}" sibTransId="{E6D1575B-98AB-4FB6-A181-4C8F7DB1B90E}"/>
    <dgm:cxn modelId="{C355C5EA-4586-4F18-8C9F-306EB418DE8F}" srcId="{E961E57D-14A1-4999-BE49-AB935D509479}" destId="{E4E233C1-688D-49B1-8ED5-E5CDC5B8C00C}" srcOrd="1" destOrd="0" parTransId="{A3446AB8-24BE-4A3A-872C-05C9BCDC8E59}" sibTransId="{378E0182-878C-49FB-B308-97957D47DB28}"/>
    <dgm:cxn modelId="{81DC0402-090D-4EC1-959D-4FD944ED8772}" type="presOf" srcId="{C076D187-0AFD-4035-B052-236F5E863101}" destId="{01B3B6B9-172D-43E8-9245-D0AE445A8F94}" srcOrd="1" destOrd="0" presId="urn:microsoft.com/office/officeart/2005/8/layout/lProcess2"/>
    <dgm:cxn modelId="{6B1EB5E1-081E-4EEC-AA17-C282315E9742}" srcId="{B1555434-DC02-42BD-AF0F-BB9DD5E1DC07}" destId="{48BE7BFA-A88E-49EB-9E4A-69D994C815B8}" srcOrd="1" destOrd="0" parTransId="{4AE6E391-56E3-47B3-939B-0ED2FD911437}" sibTransId="{5D02C158-FE9E-47E0-914F-70E5642440AD}"/>
    <dgm:cxn modelId="{D873707C-09BF-41D5-9196-2F63A1F48BCF}" type="presOf" srcId="{E961E57D-14A1-4999-BE49-AB935D509479}" destId="{F0D8721C-DDD2-4B47-8174-4B11EC2E2599}" srcOrd="0" destOrd="0" presId="urn:microsoft.com/office/officeart/2005/8/layout/lProcess2"/>
    <dgm:cxn modelId="{1E92947F-A020-4C83-B56F-AEC14458AAD0}" type="presOf" srcId="{C076D187-0AFD-4035-B052-236F5E863101}" destId="{9BAB1195-6E5C-47E8-B13C-760BDC652C5B}" srcOrd="0" destOrd="0" presId="urn:microsoft.com/office/officeart/2005/8/layout/lProcess2"/>
    <dgm:cxn modelId="{90570CFB-0BF4-433E-88FB-53F00BCA540E}" srcId="{E4E233C1-688D-49B1-8ED5-E5CDC5B8C00C}" destId="{97F14129-AD63-46C5-8D60-C9017FEBDA06}" srcOrd="1" destOrd="0" parTransId="{60B66506-3158-4049-9ED7-475B7EF8E678}" sibTransId="{28549F76-0107-4257-9C20-CE898AD58CAE}"/>
    <dgm:cxn modelId="{C1A3C40C-99DA-4DFC-B709-D1566D3C9DC6}" type="presOf" srcId="{AB7EF78D-D624-4179-947C-DDB4B2AFC754}" destId="{BEBE3BAD-5809-4F5D-BD63-AD8B2833FE18}" srcOrd="0" destOrd="0" presId="urn:microsoft.com/office/officeart/2005/8/layout/lProcess2"/>
    <dgm:cxn modelId="{DAAB5BCE-AE04-443F-A79A-0FB8925F0696}" type="presOf" srcId="{4430588E-436E-4A8A-AF76-B2624145599A}" destId="{97C90775-4A17-4961-925F-B78DDA840BC8}" srcOrd="0" destOrd="0" presId="urn:microsoft.com/office/officeart/2005/8/layout/lProcess2"/>
    <dgm:cxn modelId="{37DAF691-7785-474C-BD96-37BC118BAEF5}" srcId="{E4E233C1-688D-49B1-8ED5-E5CDC5B8C00C}" destId="{AB7EF78D-D624-4179-947C-DDB4B2AFC754}" srcOrd="2" destOrd="0" parTransId="{F1FD51ED-319A-40A6-AA77-6E3858EE6C29}" sibTransId="{94E9BEB1-EACA-4D60-87D4-CA3C3EB5F81F}"/>
    <dgm:cxn modelId="{D0001F85-1D6A-4F8F-A65D-D549DEF394C0}" type="presOf" srcId="{EBAAC84B-594B-4628-A074-2D94835926D6}" destId="{19C8B90C-C434-4DA4-B821-F85516C345BE}" srcOrd="1" destOrd="0" presId="urn:microsoft.com/office/officeart/2005/8/layout/lProcess2"/>
    <dgm:cxn modelId="{6A574C0B-A4A0-40E2-A0F2-A0314E4AB80D}" type="presOf" srcId="{82544E40-B377-4C16-AE75-9016A67BC044}" destId="{2CE723BF-F125-4D7F-A000-BE97F7CD62B8}" srcOrd="0" destOrd="0" presId="urn:microsoft.com/office/officeart/2005/8/layout/lProcess2"/>
    <dgm:cxn modelId="{AA73CC80-489E-48A2-8642-B53E76E7DA62}" type="presOf" srcId="{A8098CE0-6955-43C0-ADD7-7F5B882FE191}" destId="{784CFC83-625E-4B9D-B8D4-293B50BE88D5}" srcOrd="0" destOrd="0" presId="urn:microsoft.com/office/officeart/2005/8/layout/lProcess2"/>
    <dgm:cxn modelId="{AA3CEDAA-3734-4951-BA11-A3B109DA91B4}" type="presOf" srcId="{7BE44F27-D206-4DFC-BD43-2074B01314E5}" destId="{28DFD3D2-E973-4A6A-A875-2B12272B1298}" srcOrd="0" destOrd="0" presId="urn:microsoft.com/office/officeart/2005/8/layout/lProcess2"/>
    <dgm:cxn modelId="{1AE987CB-E963-4E5D-860A-5939F87F755A}" type="presOf" srcId="{1C16437B-926A-44B1-986E-8A7D899B129B}" destId="{BFD96A70-FF5E-44D1-AE11-0DEF7A14057B}" srcOrd="0" destOrd="0" presId="urn:microsoft.com/office/officeart/2005/8/layout/lProcess2"/>
    <dgm:cxn modelId="{C144204D-F08C-4F46-AEA2-C7B3C545FB0E}" srcId="{EBAAC84B-594B-4628-A074-2D94835926D6}" destId="{A8098CE0-6955-43C0-ADD7-7F5B882FE191}" srcOrd="2" destOrd="0" parTransId="{0049C010-1850-4FF2-AC51-AFE41833DCE3}" sibTransId="{51133CF0-E229-4058-8F25-D92E555BFDAF}"/>
    <dgm:cxn modelId="{90814107-97C8-49B3-A95A-1C57E9FC12F0}" type="presOf" srcId="{E4E233C1-688D-49B1-8ED5-E5CDC5B8C00C}" destId="{F1DE072B-93DF-425D-8DFC-3DFB588E6C30}" srcOrd="0" destOrd="0" presId="urn:microsoft.com/office/officeart/2005/8/layout/lProcess2"/>
    <dgm:cxn modelId="{075AD08E-B715-4CAC-ACD9-30470F2764E0}" srcId="{E961E57D-14A1-4999-BE49-AB935D509479}" destId="{B1555434-DC02-42BD-AF0F-BB9DD5E1DC07}" srcOrd="2" destOrd="0" parTransId="{15B412A6-7947-46E4-8DDB-8D0248311CBA}" sibTransId="{F08E6778-4EF9-497E-A5EE-71AA6BBAE091}"/>
    <dgm:cxn modelId="{55AA4729-7169-478B-9418-5F948BD0955E}" srcId="{C076D187-0AFD-4035-B052-236F5E863101}" destId="{11F14829-E563-4A8F-8773-BCF6B3F6F67D}" srcOrd="1" destOrd="0" parTransId="{A635D17A-77DE-4FE7-B8B5-141A2FEC0140}" sibTransId="{6D402099-4443-458F-900A-E17B9A807942}"/>
    <dgm:cxn modelId="{A9D88B82-FE0E-4C64-9864-80C71E899E82}" srcId="{C076D187-0AFD-4035-B052-236F5E863101}" destId="{4430588E-436E-4A8A-AF76-B2624145599A}" srcOrd="2" destOrd="0" parTransId="{B2E73B9D-B3B3-4F09-B7D8-45E00951D859}" sibTransId="{B961D076-AC1E-4794-94A1-D88C7AB7AE0B}"/>
    <dgm:cxn modelId="{759F45AE-8430-40D8-809C-8B8CFF28231D}" srcId="{B1555434-DC02-42BD-AF0F-BB9DD5E1DC07}" destId="{82544E40-B377-4C16-AE75-9016A67BC044}" srcOrd="0" destOrd="0" parTransId="{60F5A8DA-22FB-4117-A44C-9AEFAC37584E}" sibTransId="{D15ED0C4-D0BA-42CB-B4F7-61224BE0C55A}"/>
    <dgm:cxn modelId="{FC36AE95-136C-4558-BCCA-7195111052F0}" type="presOf" srcId="{B1555434-DC02-42BD-AF0F-BB9DD5E1DC07}" destId="{9955AE4E-7418-4926-B7E1-C2B18F51260A}" srcOrd="0" destOrd="0" presId="urn:microsoft.com/office/officeart/2005/8/layout/lProcess2"/>
    <dgm:cxn modelId="{BE24AE5F-F4D3-4F2A-8F3E-5842B8AB5148}" type="presOf" srcId="{0B964E05-7FF5-4D77-A5BE-C6F095DECA8D}" destId="{4D5F9727-8C2D-48FE-A2E2-F9583CDC7C6F}" srcOrd="0" destOrd="0" presId="urn:microsoft.com/office/officeart/2005/8/layout/lProcess2"/>
    <dgm:cxn modelId="{24D11A5B-A4A7-4E14-9DB1-0EAFD948D42F}" type="presParOf" srcId="{F0D8721C-DDD2-4B47-8174-4B11EC2E2599}" destId="{ED3DA2E6-1DA1-4E16-AFF1-8613D44EE7D9}" srcOrd="0" destOrd="0" presId="urn:microsoft.com/office/officeart/2005/8/layout/lProcess2"/>
    <dgm:cxn modelId="{474D2D66-6C4A-4EA1-BE5E-D6DA2B2D8D3F}" type="presParOf" srcId="{ED3DA2E6-1DA1-4E16-AFF1-8613D44EE7D9}" destId="{28405706-15BA-4093-903A-EBEC416BE1A7}" srcOrd="0" destOrd="0" presId="urn:microsoft.com/office/officeart/2005/8/layout/lProcess2"/>
    <dgm:cxn modelId="{6164CD89-A695-4982-B94E-407839285F45}" type="presParOf" srcId="{ED3DA2E6-1DA1-4E16-AFF1-8613D44EE7D9}" destId="{19C8B90C-C434-4DA4-B821-F85516C345BE}" srcOrd="1" destOrd="0" presId="urn:microsoft.com/office/officeart/2005/8/layout/lProcess2"/>
    <dgm:cxn modelId="{6EB1CF41-98AC-4F09-890D-A2821122F275}" type="presParOf" srcId="{ED3DA2E6-1DA1-4E16-AFF1-8613D44EE7D9}" destId="{B264ABDF-A39B-4D2E-BDDC-13D1307D3F0D}" srcOrd="2" destOrd="0" presId="urn:microsoft.com/office/officeart/2005/8/layout/lProcess2"/>
    <dgm:cxn modelId="{5C7577B0-186A-47EA-93F4-73FA8BB2BE55}" type="presParOf" srcId="{B264ABDF-A39B-4D2E-BDDC-13D1307D3F0D}" destId="{CA7AB19C-C932-4148-8D44-4EE268652F16}" srcOrd="0" destOrd="0" presId="urn:microsoft.com/office/officeart/2005/8/layout/lProcess2"/>
    <dgm:cxn modelId="{A278EAF0-0355-4CA2-B090-6FF52C62FCC4}" type="presParOf" srcId="{CA7AB19C-C932-4148-8D44-4EE268652F16}" destId="{D6B0AECD-3614-4D47-BFC0-0043F743DC76}" srcOrd="0" destOrd="0" presId="urn:microsoft.com/office/officeart/2005/8/layout/lProcess2"/>
    <dgm:cxn modelId="{5A5FA0C1-A4D7-40B2-9030-59F3916BF50B}" type="presParOf" srcId="{CA7AB19C-C932-4148-8D44-4EE268652F16}" destId="{6595969E-07AA-438D-9020-6F84846E6C11}" srcOrd="1" destOrd="0" presId="urn:microsoft.com/office/officeart/2005/8/layout/lProcess2"/>
    <dgm:cxn modelId="{ED651B71-442F-4E2F-B3AF-C1DC628BC9E8}" type="presParOf" srcId="{CA7AB19C-C932-4148-8D44-4EE268652F16}" destId="{664EA4C0-A459-4D10-AA81-75F042E3A180}" srcOrd="2" destOrd="0" presId="urn:microsoft.com/office/officeart/2005/8/layout/lProcess2"/>
    <dgm:cxn modelId="{FFF8F4CE-DD0F-4565-AFF2-900112F6A3EE}" type="presParOf" srcId="{CA7AB19C-C932-4148-8D44-4EE268652F16}" destId="{8C5B641B-8A76-4FF4-A947-9460D89B8C9F}" srcOrd="3" destOrd="0" presId="urn:microsoft.com/office/officeart/2005/8/layout/lProcess2"/>
    <dgm:cxn modelId="{A035C4BE-844B-4753-A4DB-76ECD8F9C885}" type="presParOf" srcId="{CA7AB19C-C932-4148-8D44-4EE268652F16}" destId="{784CFC83-625E-4B9D-B8D4-293B50BE88D5}" srcOrd="4" destOrd="0" presId="urn:microsoft.com/office/officeart/2005/8/layout/lProcess2"/>
    <dgm:cxn modelId="{71C70296-C843-4FE5-91F8-960C3B99E9C9}" type="presParOf" srcId="{F0D8721C-DDD2-4B47-8174-4B11EC2E2599}" destId="{A3BF0FBA-D5FC-493A-9E0B-D82B41B3A5ED}" srcOrd="1" destOrd="0" presId="urn:microsoft.com/office/officeart/2005/8/layout/lProcess2"/>
    <dgm:cxn modelId="{04DD036C-1895-446C-9DF5-70B68CEB21D3}" type="presParOf" srcId="{F0D8721C-DDD2-4B47-8174-4B11EC2E2599}" destId="{F9B4C97C-15FC-46B3-8CC8-71C225DF580C}" srcOrd="2" destOrd="0" presId="urn:microsoft.com/office/officeart/2005/8/layout/lProcess2"/>
    <dgm:cxn modelId="{B3E9C1BD-A901-4660-AF9E-527960DC66C0}" type="presParOf" srcId="{F9B4C97C-15FC-46B3-8CC8-71C225DF580C}" destId="{F1DE072B-93DF-425D-8DFC-3DFB588E6C30}" srcOrd="0" destOrd="0" presId="urn:microsoft.com/office/officeart/2005/8/layout/lProcess2"/>
    <dgm:cxn modelId="{3F7BD545-ADAC-406F-BB6E-4521AB17AAD7}" type="presParOf" srcId="{F9B4C97C-15FC-46B3-8CC8-71C225DF580C}" destId="{F9327647-3FA7-432A-A9E7-6E24C4971AF7}" srcOrd="1" destOrd="0" presId="urn:microsoft.com/office/officeart/2005/8/layout/lProcess2"/>
    <dgm:cxn modelId="{6C6AD125-CF81-4269-B839-4522DB30002F}" type="presParOf" srcId="{F9B4C97C-15FC-46B3-8CC8-71C225DF580C}" destId="{BAF57B1C-27C0-4037-BB80-C3E68CBDFB85}" srcOrd="2" destOrd="0" presId="urn:microsoft.com/office/officeart/2005/8/layout/lProcess2"/>
    <dgm:cxn modelId="{221B3F10-B093-4349-BB07-CA62BEE8A295}" type="presParOf" srcId="{BAF57B1C-27C0-4037-BB80-C3E68CBDFB85}" destId="{BBD4DEA5-74C5-4DC4-B346-2043A9B191E7}" srcOrd="0" destOrd="0" presId="urn:microsoft.com/office/officeart/2005/8/layout/lProcess2"/>
    <dgm:cxn modelId="{7439A1E4-160E-45DA-8098-2C51C138E075}" type="presParOf" srcId="{BBD4DEA5-74C5-4DC4-B346-2043A9B191E7}" destId="{28DFD3D2-E973-4A6A-A875-2B12272B1298}" srcOrd="0" destOrd="0" presId="urn:microsoft.com/office/officeart/2005/8/layout/lProcess2"/>
    <dgm:cxn modelId="{0C5B5985-9E72-4AF0-AE8E-0E682701D0A7}" type="presParOf" srcId="{BBD4DEA5-74C5-4DC4-B346-2043A9B191E7}" destId="{CDF5825E-B1C4-4CFE-AA99-5E1E06003916}" srcOrd="1" destOrd="0" presId="urn:microsoft.com/office/officeart/2005/8/layout/lProcess2"/>
    <dgm:cxn modelId="{C3560429-9344-45F6-9893-D729ABCE30AA}" type="presParOf" srcId="{BBD4DEA5-74C5-4DC4-B346-2043A9B191E7}" destId="{21E364D9-CA30-49AF-9C50-A79499EC48E6}" srcOrd="2" destOrd="0" presId="urn:microsoft.com/office/officeart/2005/8/layout/lProcess2"/>
    <dgm:cxn modelId="{621C565A-384C-4235-900B-8E2BDDBFE27B}" type="presParOf" srcId="{BBD4DEA5-74C5-4DC4-B346-2043A9B191E7}" destId="{136D7597-E26B-46E9-B965-6D3E99943B02}" srcOrd="3" destOrd="0" presId="urn:microsoft.com/office/officeart/2005/8/layout/lProcess2"/>
    <dgm:cxn modelId="{371709AA-0F20-4405-B31E-C420542F063D}" type="presParOf" srcId="{BBD4DEA5-74C5-4DC4-B346-2043A9B191E7}" destId="{BEBE3BAD-5809-4F5D-BD63-AD8B2833FE18}" srcOrd="4" destOrd="0" presId="urn:microsoft.com/office/officeart/2005/8/layout/lProcess2"/>
    <dgm:cxn modelId="{3744A1A1-CE1C-4CB8-8E21-76AA564DFE85}" type="presParOf" srcId="{F0D8721C-DDD2-4B47-8174-4B11EC2E2599}" destId="{DE067B92-B968-4867-BC23-DF1C0342C81E}" srcOrd="3" destOrd="0" presId="urn:microsoft.com/office/officeart/2005/8/layout/lProcess2"/>
    <dgm:cxn modelId="{5D35624B-ED8A-49C8-8F49-356581CC1FD4}" type="presParOf" srcId="{F0D8721C-DDD2-4B47-8174-4B11EC2E2599}" destId="{FA4895EA-1592-4AED-99D9-F09BA6B997C4}" srcOrd="4" destOrd="0" presId="urn:microsoft.com/office/officeart/2005/8/layout/lProcess2"/>
    <dgm:cxn modelId="{81F6C4C6-D9D6-41E5-822B-BE3D33662BD4}" type="presParOf" srcId="{FA4895EA-1592-4AED-99D9-F09BA6B997C4}" destId="{9955AE4E-7418-4926-B7E1-C2B18F51260A}" srcOrd="0" destOrd="0" presId="urn:microsoft.com/office/officeart/2005/8/layout/lProcess2"/>
    <dgm:cxn modelId="{FF3B120C-D56C-40B5-BAC4-B6DCA2791729}" type="presParOf" srcId="{FA4895EA-1592-4AED-99D9-F09BA6B997C4}" destId="{882FC1D3-A4C7-4742-A27F-403E76E4B55A}" srcOrd="1" destOrd="0" presId="urn:microsoft.com/office/officeart/2005/8/layout/lProcess2"/>
    <dgm:cxn modelId="{56055D83-77FB-4C59-BDDD-BEBE981446BF}" type="presParOf" srcId="{FA4895EA-1592-4AED-99D9-F09BA6B997C4}" destId="{2E80B110-F3C1-40A4-BCB8-A2D547AF5CF2}" srcOrd="2" destOrd="0" presId="urn:microsoft.com/office/officeart/2005/8/layout/lProcess2"/>
    <dgm:cxn modelId="{A5F3D859-2767-4346-ABEF-776F25AC0E8C}" type="presParOf" srcId="{2E80B110-F3C1-40A4-BCB8-A2D547AF5CF2}" destId="{8DF66ACB-B0FE-4DF2-AA4F-C397E12DCCE4}" srcOrd="0" destOrd="0" presId="urn:microsoft.com/office/officeart/2005/8/layout/lProcess2"/>
    <dgm:cxn modelId="{4850450A-AB97-44F4-BFD6-239CADC8739D}" type="presParOf" srcId="{8DF66ACB-B0FE-4DF2-AA4F-C397E12DCCE4}" destId="{2CE723BF-F125-4D7F-A000-BE97F7CD62B8}" srcOrd="0" destOrd="0" presId="urn:microsoft.com/office/officeart/2005/8/layout/lProcess2"/>
    <dgm:cxn modelId="{D96B41F2-8235-4C3C-BB01-177AC4A3BCD8}" type="presParOf" srcId="{8DF66ACB-B0FE-4DF2-AA4F-C397E12DCCE4}" destId="{5C3695DD-5407-47D9-B7D3-10DEB4CDC4CD}" srcOrd="1" destOrd="0" presId="urn:microsoft.com/office/officeart/2005/8/layout/lProcess2"/>
    <dgm:cxn modelId="{E3453CF2-F879-4E9E-8696-5F7198C1670F}" type="presParOf" srcId="{8DF66ACB-B0FE-4DF2-AA4F-C397E12DCCE4}" destId="{7B1A68CA-F1CC-4B53-8E74-A70C9BB46687}" srcOrd="2" destOrd="0" presId="urn:microsoft.com/office/officeart/2005/8/layout/lProcess2"/>
    <dgm:cxn modelId="{9EF4AA3F-E753-44AB-987C-431D741159B1}" type="presParOf" srcId="{8DF66ACB-B0FE-4DF2-AA4F-C397E12DCCE4}" destId="{E471B902-14F9-466C-A532-03259A69F693}" srcOrd="3" destOrd="0" presId="urn:microsoft.com/office/officeart/2005/8/layout/lProcess2"/>
    <dgm:cxn modelId="{7184D26F-74B5-47BD-82B8-0D38CD3E11E7}" type="presParOf" srcId="{8DF66ACB-B0FE-4DF2-AA4F-C397E12DCCE4}" destId="{BFD96A70-FF5E-44D1-AE11-0DEF7A14057B}" srcOrd="4" destOrd="0" presId="urn:microsoft.com/office/officeart/2005/8/layout/lProcess2"/>
    <dgm:cxn modelId="{007B875A-1A64-4E81-A178-B5D6B34C3180}" type="presParOf" srcId="{F0D8721C-DDD2-4B47-8174-4B11EC2E2599}" destId="{706F2995-C5D8-4D1D-A68E-5B254ED6F58B}" srcOrd="5" destOrd="0" presId="urn:microsoft.com/office/officeart/2005/8/layout/lProcess2"/>
    <dgm:cxn modelId="{A1BB7AB9-4649-4B41-917A-1567638DD9CA}" type="presParOf" srcId="{F0D8721C-DDD2-4B47-8174-4B11EC2E2599}" destId="{BF8840D7-F5AB-43E3-B85D-2CF5ACE85243}" srcOrd="6" destOrd="0" presId="urn:microsoft.com/office/officeart/2005/8/layout/lProcess2"/>
    <dgm:cxn modelId="{2E28D736-2CF7-4478-9B47-F84417262B75}" type="presParOf" srcId="{BF8840D7-F5AB-43E3-B85D-2CF5ACE85243}" destId="{9BAB1195-6E5C-47E8-B13C-760BDC652C5B}" srcOrd="0" destOrd="0" presId="urn:microsoft.com/office/officeart/2005/8/layout/lProcess2"/>
    <dgm:cxn modelId="{A410CA1F-17A3-4D74-9D61-9BAFD98A12B7}" type="presParOf" srcId="{BF8840D7-F5AB-43E3-B85D-2CF5ACE85243}" destId="{01B3B6B9-172D-43E8-9245-D0AE445A8F94}" srcOrd="1" destOrd="0" presId="urn:microsoft.com/office/officeart/2005/8/layout/lProcess2"/>
    <dgm:cxn modelId="{329E7CBE-C18F-4C65-B58C-6E9B8C074F58}" type="presParOf" srcId="{BF8840D7-F5AB-43E3-B85D-2CF5ACE85243}" destId="{565C9BE2-EA54-4046-9925-7A4ADD888DA9}" srcOrd="2" destOrd="0" presId="urn:microsoft.com/office/officeart/2005/8/layout/lProcess2"/>
    <dgm:cxn modelId="{5D367A92-0368-433B-8C06-77D6E227C2B3}" type="presParOf" srcId="{565C9BE2-EA54-4046-9925-7A4ADD888DA9}" destId="{5EB5574A-2B88-411D-98CB-7B3D673D23EB}" srcOrd="0" destOrd="0" presId="urn:microsoft.com/office/officeart/2005/8/layout/lProcess2"/>
    <dgm:cxn modelId="{DB493E4F-25D0-4770-9B71-36C02EE585F9}" type="presParOf" srcId="{5EB5574A-2B88-411D-98CB-7B3D673D23EB}" destId="{4D5F9727-8C2D-48FE-A2E2-F9583CDC7C6F}" srcOrd="0" destOrd="0" presId="urn:microsoft.com/office/officeart/2005/8/layout/lProcess2"/>
    <dgm:cxn modelId="{03EE2FA8-265E-4A90-BB9F-6D41A2AED235}" type="presParOf" srcId="{5EB5574A-2B88-411D-98CB-7B3D673D23EB}" destId="{F9BE627B-2DE3-4E8A-85C8-2437D90098C4}" srcOrd="1" destOrd="0" presId="urn:microsoft.com/office/officeart/2005/8/layout/lProcess2"/>
    <dgm:cxn modelId="{A22BBFD7-218D-496A-BC57-13E546C74D6F}" type="presParOf" srcId="{5EB5574A-2B88-411D-98CB-7B3D673D23EB}" destId="{D291F048-6477-404B-BE10-B7EE1C7DE471}" srcOrd="2" destOrd="0" presId="urn:microsoft.com/office/officeart/2005/8/layout/lProcess2"/>
    <dgm:cxn modelId="{7EE5D8DE-9B72-450E-92B2-0ED2D3DF287B}" type="presParOf" srcId="{5EB5574A-2B88-411D-98CB-7B3D673D23EB}" destId="{A8BA118B-294A-4301-A806-EC5FDA23E4A8}" srcOrd="3" destOrd="0" presId="urn:microsoft.com/office/officeart/2005/8/layout/lProcess2"/>
    <dgm:cxn modelId="{04612B45-ACB1-446C-8A81-56D1C60B7BA6}" type="presParOf" srcId="{5EB5574A-2B88-411D-98CB-7B3D673D23EB}" destId="{97C90775-4A17-4961-925F-B78DDA840BC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7D703D-A7AA-4A8F-BABE-C3D9D93C4A93}" type="doc">
      <dgm:prSet loTypeId="urn:microsoft.com/office/officeart/2005/8/layout/rings+Icon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51727C-3D7E-4DC3-902B-EBA1743E2709}">
      <dgm:prSet custT="1"/>
      <dgm:spPr/>
      <dgm:t>
        <a:bodyPr/>
        <a:lstStyle/>
        <a:p>
          <a:pPr rtl="0"/>
          <a:r>
            <a:rPr lang="en-US" sz="2400" dirty="0" smtClean="0"/>
            <a:t>Population Health &amp; Integrated Care</a:t>
          </a:r>
          <a:endParaRPr lang="en-US" sz="2400" dirty="0"/>
        </a:p>
      </dgm:t>
    </dgm:pt>
    <dgm:pt modelId="{04AE1787-D38D-4CF8-A9A1-37DB3DB64430}" type="parTrans" cxnId="{268F34B3-8ACA-4112-95CD-3074ECD64161}">
      <dgm:prSet/>
      <dgm:spPr/>
      <dgm:t>
        <a:bodyPr/>
        <a:lstStyle/>
        <a:p>
          <a:endParaRPr lang="en-US"/>
        </a:p>
      </dgm:t>
    </dgm:pt>
    <dgm:pt modelId="{3F62E05D-D84E-47D1-975D-F21EF6176DFC}" type="sibTrans" cxnId="{268F34B3-8ACA-4112-95CD-3074ECD64161}">
      <dgm:prSet/>
      <dgm:spPr/>
      <dgm:t>
        <a:bodyPr/>
        <a:lstStyle/>
        <a:p>
          <a:endParaRPr lang="en-US"/>
        </a:p>
      </dgm:t>
    </dgm:pt>
    <dgm:pt modelId="{34DC1F28-F515-455A-8B9E-1A4046E99333}">
      <dgm:prSet custT="1"/>
      <dgm:spPr/>
      <dgm:t>
        <a:bodyPr/>
        <a:lstStyle/>
        <a:p>
          <a:pPr rtl="0"/>
          <a:r>
            <a:rPr lang="en-US" sz="2400" dirty="0" smtClean="0"/>
            <a:t>Evidenced Based Clinical Models</a:t>
          </a:r>
          <a:endParaRPr lang="en-US" sz="2400" dirty="0"/>
        </a:p>
      </dgm:t>
    </dgm:pt>
    <dgm:pt modelId="{3C52261E-9CF5-416F-955A-52BD45CE9885}" type="parTrans" cxnId="{BAD4EE9F-8053-425A-A554-A061D8A529E1}">
      <dgm:prSet/>
      <dgm:spPr/>
      <dgm:t>
        <a:bodyPr/>
        <a:lstStyle/>
        <a:p>
          <a:endParaRPr lang="en-US"/>
        </a:p>
      </dgm:t>
    </dgm:pt>
    <dgm:pt modelId="{5A9E18F6-B181-45A8-9A5D-3B73FB6F5EB8}" type="sibTrans" cxnId="{BAD4EE9F-8053-425A-A554-A061D8A529E1}">
      <dgm:prSet/>
      <dgm:spPr/>
      <dgm:t>
        <a:bodyPr/>
        <a:lstStyle/>
        <a:p>
          <a:endParaRPr lang="en-US"/>
        </a:p>
      </dgm:t>
    </dgm:pt>
    <dgm:pt modelId="{09927FBF-5EB3-4DDD-96D9-AD4B1EF382CE}">
      <dgm:prSet custT="1"/>
      <dgm:spPr/>
      <dgm:t>
        <a:bodyPr/>
        <a:lstStyle/>
        <a:p>
          <a:pPr rtl="0"/>
          <a:r>
            <a:rPr lang="en-US" sz="2400" dirty="0" smtClean="0"/>
            <a:t>Connected Electronic Health Records</a:t>
          </a:r>
          <a:endParaRPr lang="en-US" sz="2400" dirty="0"/>
        </a:p>
      </dgm:t>
    </dgm:pt>
    <dgm:pt modelId="{2430788E-03D0-4879-8526-D6D9E845CB83}" type="parTrans" cxnId="{90CDD4EA-96C7-48A1-B084-00DB5D45E631}">
      <dgm:prSet/>
      <dgm:spPr/>
      <dgm:t>
        <a:bodyPr/>
        <a:lstStyle/>
        <a:p>
          <a:endParaRPr lang="en-US"/>
        </a:p>
      </dgm:t>
    </dgm:pt>
    <dgm:pt modelId="{616D4286-8883-4E3D-B34A-227F3A269B61}" type="sibTrans" cxnId="{90CDD4EA-96C7-48A1-B084-00DB5D45E631}">
      <dgm:prSet/>
      <dgm:spPr/>
      <dgm:t>
        <a:bodyPr/>
        <a:lstStyle/>
        <a:p>
          <a:endParaRPr lang="en-US"/>
        </a:p>
      </dgm:t>
    </dgm:pt>
    <dgm:pt modelId="{49B633C3-86DF-4876-832F-3EE89DB04A5F}">
      <dgm:prSet custT="1"/>
      <dgm:spPr/>
      <dgm:t>
        <a:bodyPr/>
        <a:lstStyle/>
        <a:p>
          <a:pPr rtl="0"/>
          <a:r>
            <a:rPr lang="en-US" sz="2400" dirty="0" smtClean="0"/>
            <a:t>Focus on Value, Experience &amp; Outcomes</a:t>
          </a:r>
          <a:endParaRPr lang="en-US" sz="2400" dirty="0"/>
        </a:p>
      </dgm:t>
    </dgm:pt>
    <dgm:pt modelId="{0E822FB6-DE46-4CCD-BE3D-DEBBDD5BB3BB}" type="parTrans" cxnId="{4599118C-E878-4C35-8703-845FD1E083B5}">
      <dgm:prSet/>
      <dgm:spPr/>
      <dgm:t>
        <a:bodyPr/>
        <a:lstStyle/>
        <a:p>
          <a:endParaRPr lang="en-US"/>
        </a:p>
      </dgm:t>
    </dgm:pt>
    <dgm:pt modelId="{F4A68BC5-9091-4535-9AA7-38A77846E28F}" type="sibTrans" cxnId="{4599118C-E878-4C35-8703-845FD1E083B5}">
      <dgm:prSet/>
      <dgm:spPr/>
      <dgm:t>
        <a:bodyPr/>
        <a:lstStyle/>
        <a:p>
          <a:endParaRPr lang="en-US"/>
        </a:p>
      </dgm:t>
    </dgm:pt>
    <dgm:pt modelId="{44089BEC-9F5E-49D3-A7D8-718437F351CD}">
      <dgm:prSet custT="1"/>
      <dgm:spPr/>
      <dgm:t>
        <a:bodyPr/>
        <a:lstStyle/>
        <a:p>
          <a:pPr rtl="0"/>
          <a:r>
            <a:rPr lang="en-US" sz="2400" dirty="0" smtClean="0"/>
            <a:t>Financial Metrics &amp; </a:t>
          </a:r>
          <a:r>
            <a:rPr lang="en-US" sz="2400" dirty="0" smtClean="0"/>
            <a:t>Analytics</a:t>
          </a:r>
          <a:endParaRPr lang="en-US" sz="2400" dirty="0"/>
        </a:p>
      </dgm:t>
    </dgm:pt>
    <dgm:pt modelId="{79D7219C-6B71-413A-9866-0B249E554D50}" type="parTrans" cxnId="{E8080354-CD35-440A-9ED8-C4055294C99C}">
      <dgm:prSet/>
      <dgm:spPr/>
      <dgm:t>
        <a:bodyPr/>
        <a:lstStyle/>
        <a:p>
          <a:endParaRPr lang="en-US"/>
        </a:p>
      </dgm:t>
    </dgm:pt>
    <dgm:pt modelId="{3D1C50F4-095B-47CC-AAB7-7928D56F92E1}" type="sibTrans" cxnId="{E8080354-CD35-440A-9ED8-C4055294C99C}">
      <dgm:prSet/>
      <dgm:spPr/>
      <dgm:t>
        <a:bodyPr/>
        <a:lstStyle/>
        <a:p>
          <a:endParaRPr lang="en-US"/>
        </a:p>
      </dgm:t>
    </dgm:pt>
    <dgm:pt modelId="{F76CBFEA-A532-4E49-BBFA-6DA6D29A9B8A}">
      <dgm:prSet custT="1"/>
      <dgm:spPr/>
      <dgm:t>
        <a:bodyPr/>
        <a:lstStyle/>
        <a:p>
          <a:pPr rtl="0"/>
          <a:r>
            <a:rPr lang="en-US" sz="2400" dirty="0" smtClean="0"/>
            <a:t>Value Based Contracting</a:t>
          </a:r>
          <a:endParaRPr lang="en-US" sz="2400" dirty="0"/>
        </a:p>
      </dgm:t>
    </dgm:pt>
    <dgm:pt modelId="{F032C57E-5DC1-4E31-A4D8-009B33ED735F}" type="parTrans" cxnId="{08CBE35B-B112-4825-8F71-E14A8D3DE063}">
      <dgm:prSet/>
      <dgm:spPr/>
      <dgm:t>
        <a:bodyPr/>
        <a:lstStyle/>
        <a:p>
          <a:endParaRPr lang="en-US"/>
        </a:p>
      </dgm:t>
    </dgm:pt>
    <dgm:pt modelId="{8130EF43-904D-400F-B059-AAE42D86DC03}" type="sibTrans" cxnId="{08CBE35B-B112-4825-8F71-E14A8D3DE063}">
      <dgm:prSet/>
      <dgm:spPr/>
      <dgm:t>
        <a:bodyPr/>
        <a:lstStyle/>
        <a:p>
          <a:endParaRPr lang="en-US"/>
        </a:p>
      </dgm:t>
    </dgm:pt>
    <dgm:pt modelId="{86C04D49-9DFA-460E-9069-017432B29117}">
      <dgm:prSet custT="1"/>
      <dgm:spPr/>
      <dgm:t>
        <a:bodyPr/>
        <a:lstStyle/>
        <a:p>
          <a:pPr rtl="0"/>
          <a:r>
            <a:rPr lang="en-US" sz="2400" dirty="0" smtClean="0"/>
            <a:t>Data </a:t>
          </a:r>
          <a:r>
            <a:rPr lang="en-US" sz="2400" dirty="0" smtClean="0"/>
            <a:t>Driven Analytics</a:t>
          </a:r>
          <a:endParaRPr lang="en-US" sz="2400" dirty="0"/>
        </a:p>
      </dgm:t>
    </dgm:pt>
    <dgm:pt modelId="{58B800BF-051C-4993-BD3A-29350663EE1E}" type="parTrans" cxnId="{8A9E3479-3AFA-4E0D-9BEB-E31FD1A35869}">
      <dgm:prSet/>
      <dgm:spPr/>
      <dgm:t>
        <a:bodyPr/>
        <a:lstStyle/>
        <a:p>
          <a:endParaRPr lang="en-US"/>
        </a:p>
      </dgm:t>
    </dgm:pt>
    <dgm:pt modelId="{9462E65F-7B84-4D17-BF6B-A0110101C79F}" type="sibTrans" cxnId="{8A9E3479-3AFA-4E0D-9BEB-E31FD1A35869}">
      <dgm:prSet/>
      <dgm:spPr/>
      <dgm:t>
        <a:bodyPr/>
        <a:lstStyle/>
        <a:p>
          <a:endParaRPr lang="en-US"/>
        </a:p>
      </dgm:t>
    </dgm:pt>
    <dgm:pt modelId="{470127D0-D852-4973-B169-B16D19940D8E}" type="pres">
      <dgm:prSet presAssocID="{097D703D-A7AA-4A8F-BABE-C3D9D93C4A93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5ADE71-D094-4542-90B2-D259F80A6345}" type="pres">
      <dgm:prSet presAssocID="{097D703D-A7AA-4A8F-BABE-C3D9D93C4A93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81628-E78B-42E4-AC81-F120ED915FC9}" type="pres">
      <dgm:prSet presAssocID="{097D703D-A7AA-4A8F-BABE-C3D9D93C4A93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F195B-E086-4FEE-8C03-DE941CAA3444}" type="pres">
      <dgm:prSet presAssocID="{097D703D-A7AA-4A8F-BABE-C3D9D93C4A93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1DF85-A92F-4684-8D8C-95AE895573F6}" type="pres">
      <dgm:prSet presAssocID="{097D703D-A7AA-4A8F-BABE-C3D9D93C4A93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976B2-B858-4ECE-8677-23DDFD45487E}" type="pres">
      <dgm:prSet presAssocID="{097D703D-A7AA-4A8F-BABE-C3D9D93C4A93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19B8D-FEF3-4ABE-9F67-A8F888352353}" type="pres">
      <dgm:prSet presAssocID="{097D703D-A7AA-4A8F-BABE-C3D9D93C4A93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6CB7-E37D-4AD9-8A7C-2080BA090A7D}" type="pres">
      <dgm:prSet presAssocID="{097D703D-A7AA-4A8F-BABE-C3D9D93C4A93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BD8118-D7D3-4F7C-80DC-B904CC05506A}" type="presOf" srcId="{F76CBFEA-A532-4E49-BBFA-6DA6D29A9B8A}" destId="{3A0E6CB7-E37D-4AD9-8A7C-2080BA090A7D}" srcOrd="0" destOrd="0" presId="urn:microsoft.com/office/officeart/2005/8/layout/rings+Icon"/>
    <dgm:cxn modelId="{90CDD4EA-96C7-48A1-B084-00DB5D45E631}" srcId="{097D703D-A7AA-4A8F-BABE-C3D9D93C4A93}" destId="{09927FBF-5EB3-4DDD-96D9-AD4B1EF382CE}" srcOrd="2" destOrd="0" parTransId="{2430788E-03D0-4879-8526-D6D9E845CB83}" sibTransId="{616D4286-8883-4E3D-B34A-227F3A269B61}"/>
    <dgm:cxn modelId="{7D92AAB9-9507-4D0E-B11E-6973AD08A091}" type="presOf" srcId="{49B633C3-86DF-4876-832F-3EE89DB04A5F}" destId="{A27976B2-B858-4ECE-8677-23DDFD45487E}" srcOrd="0" destOrd="0" presId="urn:microsoft.com/office/officeart/2005/8/layout/rings+Icon"/>
    <dgm:cxn modelId="{268F34B3-8ACA-4112-95CD-3074ECD64161}" srcId="{097D703D-A7AA-4A8F-BABE-C3D9D93C4A93}" destId="{A151727C-3D7E-4DC3-902B-EBA1743E2709}" srcOrd="0" destOrd="0" parTransId="{04AE1787-D38D-4CF8-A9A1-37DB3DB64430}" sibTransId="{3F62E05D-D84E-47D1-975D-F21EF6176DFC}"/>
    <dgm:cxn modelId="{4599118C-E878-4C35-8703-845FD1E083B5}" srcId="{097D703D-A7AA-4A8F-BABE-C3D9D93C4A93}" destId="{49B633C3-86DF-4876-832F-3EE89DB04A5F}" srcOrd="4" destOrd="0" parTransId="{0E822FB6-DE46-4CCD-BE3D-DEBBDD5BB3BB}" sibTransId="{F4A68BC5-9091-4535-9AA7-38A77846E28F}"/>
    <dgm:cxn modelId="{BAD4EE9F-8053-425A-A554-A061D8A529E1}" srcId="{097D703D-A7AA-4A8F-BABE-C3D9D93C4A93}" destId="{34DC1F28-F515-455A-8B9E-1A4046E99333}" srcOrd="1" destOrd="0" parTransId="{3C52261E-9CF5-416F-955A-52BD45CE9885}" sibTransId="{5A9E18F6-B181-45A8-9A5D-3B73FB6F5EB8}"/>
    <dgm:cxn modelId="{43CBF157-52FE-4DC8-8069-6D17152B85C6}" type="presOf" srcId="{44089BEC-9F5E-49D3-A7D8-718437F351CD}" destId="{43A19B8D-FEF3-4ABE-9F67-A8F888352353}" srcOrd="0" destOrd="0" presId="urn:microsoft.com/office/officeart/2005/8/layout/rings+Icon"/>
    <dgm:cxn modelId="{08CBE35B-B112-4825-8F71-E14A8D3DE063}" srcId="{097D703D-A7AA-4A8F-BABE-C3D9D93C4A93}" destId="{F76CBFEA-A532-4E49-BBFA-6DA6D29A9B8A}" srcOrd="6" destOrd="0" parTransId="{F032C57E-5DC1-4E31-A4D8-009B33ED735F}" sibTransId="{8130EF43-904D-400F-B059-AAE42D86DC03}"/>
    <dgm:cxn modelId="{F6A51D07-9659-493C-8CC5-2CD291865391}" type="presOf" srcId="{09927FBF-5EB3-4DDD-96D9-AD4B1EF382CE}" destId="{C2DF195B-E086-4FEE-8C03-DE941CAA3444}" srcOrd="0" destOrd="0" presId="urn:microsoft.com/office/officeart/2005/8/layout/rings+Icon"/>
    <dgm:cxn modelId="{E8080354-CD35-440A-9ED8-C4055294C99C}" srcId="{097D703D-A7AA-4A8F-BABE-C3D9D93C4A93}" destId="{44089BEC-9F5E-49D3-A7D8-718437F351CD}" srcOrd="5" destOrd="0" parTransId="{79D7219C-6B71-413A-9866-0B249E554D50}" sibTransId="{3D1C50F4-095B-47CC-AAB7-7928D56F92E1}"/>
    <dgm:cxn modelId="{1159B44E-9FBD-4BF6-B9C0-A154346220E1}" type="presOf" srcId="{097D703D-A7AA-4A8F-BABE-C3D9D93C4A93}" destId="{470127D0-D852-4973-B169-B16D19940D8E}" srcOrd="0" destOrd="0" presId="urn:microsoft.com/office/officeart/2005/8/layout/rings+Icon"/>
    <dgm:cxn modelId="{1A0637F4-5085-42C5-A27F-6D5D870890B3}" type="presOf" srcId="{A151727C-3D7E-4DC3-902B-EBA1743E2709}" destId="{865ADE71-D094-4542-90B2-D259F80A6345}" srcOrd="0" destOrd="0" presId="urn:microsoft.com/office/officeart/2005/8/layout/rings+Icon"/>
    <dgm:cxn modelId="{F1E63B79-05B2-41FD-B4F1-CCF8AF68D441}" type="presOf" srcId="{34DC1F28-F515-455A-8B9E-1A4046E99333}" destId="{F9681628-E78B-42E4-AC81-F120ED915FC9}" srcOrd="0" destOrd="0" presId="urn:microsoft.com/office/officeart/2005/8/layout/rings+Icon"/>
    <dgm:cxn modelId="{BB4CD28F-1BD8-4E58-9240-7E5F79452F79}" type="presOf" srcId="{86C04D49-9DFA-460E-9069-017432B29117}" destId="{1CD1DF85-A92F-4684-8D8C-95AE895573F6}" srcOrd="0" destOrd="0" presId="urn:microsoft.com/office/officeart/2005/8/layout/rings+Icon"/>
    <dgm:cxn modelId="{8A9E3479-3AFA-4E0D-9BEB-E31FD1A35869}" srcId="{097D703D-A7AA-4A8F-BABE-C3D9D93C4A93}" destId="{86C04D49-9DFA-460E-9069-017432B29117}" srcOrd="3" destOrd="0" parTransId="{58B800BF-051C-4993-BD3A-29350663EE1E}" sibTransId="{9462E65F-7B84-4D17-BF6B-A0110101C79F}"/>
    <dgm:cxn modelId="{63DC8E57-3F74-4E74-A919-75588032B284}" type="presParOf" srcId="{470127D0-D852-4973-B169-B16D19940D8E}" destId="{865ADE71-D094-4542-90B2-D259F80A6345}" srcOrd="0" destOrd="0" presId="urn:microsoft.com/office/officeart/2005/8/layout/rings+Icon"/>
    <dgm:cxn modelId="{35295D2A-717F-4D13-B81C-33CB0A1FA2DF}" type="presParOf" srcId="{470127D0-D852-4973-B169-B16D19940D8E}" destId="{F9681628-E78B-42E4-AC81-F120ED915FC9}" srcOrd="1" destOrd="0" presId="urn:microsoft.com/office/officeart/2005/8/layout/rings+Icon"/>
    <dgm:cxn modelId="{94E849E1-9864-4848-A12E-82E824034761}" type="presParOf" srcId="{470127D0-D852-4973-B169-B16D19940D8E}" destId="{C2DF195B-E086-4FEE-8C03-DE941CAA3444}" srcOrd="2" destOrd="0" presId="urn:microsoft.com/office/officeart/2005/8/layout/rings+Icon"/>
    <dgm:cxn modelId="{792B9206-A04F-4B8E-968A-2403DC13273D}" type="presParOf" srcId="{470127D0-D852-4973-B169-B16D19940D8E}" destId="{1CD1DF85-A92F-4684-8D8C-95AE895573F6}" srcOrd="3" destOrd="0" presId="urn:microsoft.com/office/officeart/2005/8/layout/rings+Icon"/>
    <dgm:cxn modelId="{D3E2CBED-294E-4D72-86EF-E6E4E3C40C7A}" type="presParOf" srcId="{470127D0-D852-4973-B169-B16D19940D8E}" destId="{A27976B2-B858-4ECE-8677-23DDFD45487E}" srcOrd="4" destOrd="0" presId="urn:microsoft.com/office/officeart/2005/8/layout/rings+Icon"/>
    <dgm:cxn modelId="{3566A7BE-65BD-4725-AACF-797091BD3DB4}" type="presParOf" srcId="{470127D0-D852-4973-B169-B16D19940D8E}" destId="{43A19B8D-FEF3-4ABE-9F67-A8F888352353}" srcOrd="5" destOrd="0" presId="urn:microsoft.com/office/officeart/2005/8/layout/rings+Icon"/>
    <dgm:cxn modelId="{1EF2704C-37BE-4AC9-8ED7-838812282B32}" type="presParOf" srcId="{470127D0-D852-4973-B169-B16D19940D8E}" destId="{3A0E6CB7-E37D-4AD9-8A7C-2080BA090A7D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532DF3-BBE0-4568-8587-D485BADD160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0F27E45-226A-42C0-B681-96965A8A2090}">
      <dgm:prSet/>
      <dgm:spPr/>
      <dgm:t>
        <a:bodyPr/>
        <a:lstStyle/>
        <a:p>
          <a:pPr rtl="0"/>
          <a:r>
            <a:rPr lang="en-US" dirty="0" smtClean="0"/>
            <a:t>Be Creative In Your Approach – Be Open to Pilots</a:t>
          </a:r>
          <a:endParaRPr lang="en-US" dirty="0"/>
        </a:p>
      </dgm:t>
    </dgm:pt>
    <dgm:pt modelId="{F4B0DB64-B034-40F6-A516-1B514B38763A}" type="parTrans" cxnId="{C63A7346-67D8-4824-B203-295C23D512DA}">
      <dgm:prSet/>
      <dgm:spPr/>
      <dgm:t>
        <a:bodyPr/>
        <a:lstStyle/>
        <a:p>
          <a:endParaRPr lang="en-US"/>
        </a:p>
      </dgm:t>
    </dgm:pt>
    <dgm:pt modelId="{1DEFEE42-9CBB-487D-985D-5C2941DE6FDF}" type="sibTrans" cxnId="{C63A7346-67D8-4824-B203-295C23D512DA}">
      <dgm:prSet/>
      <dgm:spPr/>
      <dgm:t>
        <a:bodyPr/>
        <a:lstStyle/>
        <a:p>
          <a:endParaRPr lang="en-US"/>
        </a:p>
      </dgm:t>
    </dgm:pt>
    <dgm:pt modelId="{84408D4B-A1DE-41B0-AEE3-B8D7F13D68A4}">
      <dgm:prSet/>
      <dgm:spPr/>
      <dgm:t>
        <a:bodyPr/>
        <a:lstStyle/>
        <a:p>
          <a:pPr rtl="0"/>
          <a:r>
            <a:rPr lang="en-US" dirty="0" smtClean="0"/>
            <a:t>Provide Peer and/or family support models</a:t>
          </a:r>
          <a:endParaRPr lang="en-US" dirty="0"/>
        </a:p>
      </dgm:t>
    </dgm:pt>
    <dgm:pt modelId="{532DA3A5-68CD-4DDC-90AB-FE007ED4C69D}" type="parTrans" cxnId="{8EA5C13C-4598-4CD2-A710-D1DAA32D26E8}">
      <dgm:prSet/>
      <dgm:spPr/>
      <dgm:t>
        <a:bodyPr/>
        <a:lstStyle/>
        <a:p>
          <a:endParaRPr lang="en-US"/>
        </a:p>
      </dgm:t>
    </dgm:pt>
    <dgm:pt modelId="{F77694D4-8A32-487A-AC75-B5A7F579DAA3}" type="sibTrans" cxnId="{8EA5C13C-4598-4CD2-A710-D1DAA32D26E8}">
      <dgm:prSet/>
      <dgm:spPr/>
      <dgm:t>
        <a:bodyPr/>
        <a:lstStyle/>
        <a:p>
          <a:endParaRPr lang="en-US"/>
        </a:p>
      </dgm:t>
    </dgm:pt>
    <dgm:pt modelId="{C13C26AD-9994-4D22-9479-8EE469574CD8}">
      <dgm:prSet/>
      <dgm:spPr/>
      <dgm:t>
        <a:bodyPr/>
        <a:lstStyle/>
        <a:p>
          <a:pPr rtl="0"/>
          <a:r>
            <a:rPr lang="en-US" dirty="0" smtClean="0"/>
            <a:t>Create Centers of Excellence</a:t>
          </a:r>
          <a:endParaRPr lang="en-US" dirty="0"/>
        </a:p>
      </dgm:t>
    </dgm:pt>
    <dgm:pt modelId="{90DCF9D9-360A-4BC0-A14B-C628FCCF5ABA}" type="parTrans" cxnId="{1194632E-D687-4E15-9EF2-8C70CA4967F5}">
      <dgm:prSet/>
      <dgm:spPr/>
      <dgm:t>
        <a:bodyPr/>
        <a:lstStyle/>
        <a:p>
          <a:endParaRPr lang="en-US"/>
        </a:p>
      </dgm:t>
    </dgm:pt>
    <dgm:pt modelId="{A62D2004-872C-4B60-BBEE-79F1567FD677}" type="sibTrans" cxnId="{1194632E-D687-4E15-9EF2-8C70CA4967F5}">
      <dgm:prSet/>
      <dgm:spPr/>
      <dgm:t>
        <a:bodyPr/>
        <a:lstStyle/>
        <a:p>
          <a:endParaRPr lang="en-US"/>
        </a:p>
      </dgm:t>
    </dgm:pt>
    <dgm:pt modelId="{A1BADF64-53DC-47CD-B6CE-B60830E5E60A}">
      <dgm:prSet/>
      <dgm:spPr/>
      <dgm:t>
        <a:bodyPr/>
        <a:lstStyle/>
        <a:p>
          <a:pPr rtl="0"/>
          <a:r>
            <a:rPr lang="en-US" dirty="0" smtClean="0"/>
            <a:t>Enhance Infrastructure around EMR &amp; Data Analytics</a:t>
          </a:r>
          <a:endParaRPr lang="en-US" dirty="0"/>
        </a:p>
      </dgm:t>
    </dgm:pt>
    <dgm:pt modelId="{FE0C5C08-E93E-47A6-B368-CDCEA136E516}" type="parTrans" cxnId="{7A608E64-9245-4B42-8F8B-4F4FDC1F2E2F}">
      <dgm:prSet/>
      <dgm:spPr/>
      <dgm:t>
        <a:bodyPr/>
        <a:lstStyle/>
        <a:p>
          <a:endParaRPr lang="en-US"/>
        </a:p>
      </dgm:t>
    </dgm:pt>
    <dgm:pt modelId="{0287E66A-9378-4A84-964B-B630CFBD4C49}" type="sibTrans" cxnId="{7A608E64-9245-4B42-8F8B-4F4FDC1F2E2F}">
      <dgm:prSet/>
      <dgm:spPr/>
      <dgm:t>
        <a:bodyPr/>
        <a:lstStyle/>
        <a:p>
          <a:endParaRPr lang="en-US"/>
        </a:p>
      </dgm:t>
    </dgm:pt>
    <dgm:pt modelId="{8B0AA911-605A-4795-A470-81AB47719AFE}">
      <dgm:prSet/>
      <dgm:spPr/>
      <dgm:t>
        <a:bodyPr/>
        <a:lstStyle/>
        <a:p>
          <a:pPr rtl="0"/>
          <a:r>
            <a:rPr lang="en-US" dirty="0" smtClean="0"/>
            <a:t>Submit Claims Electronically</a:t>
          </a:r>
          <a:endParaRPr lang="en-US" dirty="0"/>
        </a:p>
      </dgm:t>
    </dgm:pt>
    <dgm:pt modelId="{B01791CC-44B2-414D-91A6-33A6907D51FC}" type="parTrans" cxnId="{8BB3CFDE-500A-434E-8952-9A66E9D2F180}">
      <dgm:prSet/>
      <dgm:spPr/>
      <dgm:t>
        <a:bodyPr/>
        <a:lstStyle/>
        <a:p>
          <a:endParaRPr lang="en-US"/>
        </a:p>
      </dgm:t>
    </dgm:pt>
    <dgm:pt modelId="{6C23EFF9-E811-4E54-9330-BA22DA72AC81}" type="sibTrans" cxnId="{8BB3CFDE-500A-434E-8952-9A66E9D2F180}">
      <dgm:prSet/>
      <dgm:spPr/>
      <dgm:t>
        <a:bodyPr/>
        <a:lstStyle/>
        <a:p>
          <a:endParaRPr lang="en-US"/>
        </a:p>
      </dgm:t>
    </dgm:pt>
    <dgm:pt modelId="{4A1449F5-E822-4B9A-9BF9-98A3F88EC141}" type="pres">
      <dgm:prSet presAssocID="{3F532DF3-BBE0-4568-8587-D485BADD16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2E5C50-37D5-4A30-BF06-196C5CF6B4AB}" type="pres">
      <dgm:prSet presAssocID="{E0F27E45-226A-42C0-B681-96965A8A2090}" presName="thickLine" presStyleLbl="alignNode1" presStyleIdx="0" presStyleCnt="5"/>
      <dgm:spPr/>
    </dgm:pt>
    <dgm:pt modelId="{CD76805C-5045-47D1-962B-EDEBC214F0BB}" type="pres">
      <dgm:prSet presAssocID="{E0F27E45-226A-42C0-B681-96965A8A2090}" presName="horz1" presStyleCnt="0"/>
      <dgm:spPr/>
    </dgm:pt>
    <dgm:pt modelId="{0C65590F-6DAD-4CC5-BB03-C8751EC3F589}" type="pres">
      <dgm:prSet presAssocID="{E0F27E45-226A-42C0-B681-96965A8A2090}" presName="tx1" presStyleLbl="revTx" presStyleIdx="0" presStyleCnt="5"/>
      <dgm:spPr/>
      <dgm:t>
        <a:bodyPr/>
        <a:lstStyle/>
        <a:p>
          <a:endParaRPr lang="en-US"/>
        </a:p>
      </dgm:t>
    </dgm:pt>
    <dgm:pt modelId="{4EFA30B8-2974-41F3-BEC4-F865864EBE36}" type="pres">
      <dgm:prSet presAssocID="{E0F27E45-226A-42C0-B681-96965A8A2090}" presName="vert1" presStyleCnt="0"/>
      <dgm:spPr/>
    </dgm:pt>
    <dgm:pt modelId="{06E38C6E-1E04-4984-B3A6-2AFEF379EC05}" type="pres">
      <dgm:prSet presAssocID="{84408D4B-A1DE-41B0-AEE3-B8D7F13D68A4}" presName="thickLine" presStyleLbl="alignNode1" presStyleIdx="1" presStyleCnt="5"/>
      <dgm:spPr/>
    </dgm:pt>
    <dgm:pt modelId="{1DB48A01-0225-4556-8C98-84D05AECBA54}" type="pres">
      <dgm:prSet presAssocID="{84408D4B-A1DE-41B0-AEE3-B8D7F13D68A4}" presName="horz1" presStyleCnt="0"/>
      <dgm:spPr/>
    </dgm:pt>
    <dgm:pt modelId="{B7390686-EB6C-453C-8C85-19F3B3249025}" type="pres">
      <dgm:prSet presAssocID="{84408D4B-A1DE-41B0-AEE3-B8D7F13D68A4}" presName="tx1" presStyleLbl="revTx" presStyleIdx="1" presStyleCnt="5"/>
      <dgm:spPr/>
      <dgm:t>
        <a:bodyPr/>
        <a:lstStyle/>
        <a:p>
          <a:endParaRPr lang="en-US"/>
        </a:p>
      </dgm:t>
    </dgm:pt>
    <dgm:pt modelId="{2FB583F6-4909-4587-AE18-D569C36C8699}" type="pres">
      <dgm:prSet presAssocID="{84408D4B-A1DE-41B0-AEE3-B8D7F13D68A4}" presName="vert1" presStyleCnt="0"/>
      <dgm:spPr/>
    </dgm:pt>
    <dgm:pt modelId="{A34ABBB7-8D3A-4DCB-84B9-CC5F5AE3670B}" type="pres">
      <dgm:prSet presAssocID="{C13C26AD-9994-4D22-9479-8EE469574CD8}" presName="thickLine" presStyleLbl="alignNode1" presStyleIdx="2" presStyleCnt="5"/>
      <dgm:spPr/>
    </dgm:pt>
    <dgm:pt modelId="{0F7A91C8-65F1-4469-9A51-12001F74FE58}" type="pres">
      <dgm:prSet presAssocID="{C13C26AD-9994-4D22-9479-8EE469574CD8}" presName="horz1" presStyleCnt="0"/>
      <dgm:spPr/>
    </dgm:pt>
    <dgm:pt modelId="{336D858A-EA4D-4A89-B6AC-07B8A96BFF7C}" type="pres">
      <dgm:prSet presAssocID="{C13C26AD-9994-4D22-9479-8EE469574CD8}" presName="tx1" presStyleLbl="revTx" presStyleIdx="2" presStyleCnt="5"/>
      <dgm:spPr/>
      <dgm:t>
        <a:bodyPr/>
        <a:lstStyle/>
        <a:p>
          <a:endParaRPr lang="en-US"/>
        </a:p>
      </dgm:t>
    </dgm:pt>
    <dgm:pt modelId="{A00D65E8-EA50-41A1-9927-86BDC848EE34}" type="pres">
      <dgm:prSet presAssocID="{C13C26AD-9994-4D22-9479-8EE469574CD8}" presName="vert1" presStyleCnt="0"/>
      <dgm:spPr/>
    </dgm:pt>
    <dgm:pt modelId="{C1212C31-4495-4E9F-9D42-8BA005A9E63A}" type="pres">
      <dgm:prSet presAssocID="{A1BADF64-53DC-47CD-B6CE-B60830E5E60A}" presName="thickLine" presStyleLbl="alignNode1" presStyleIdx="3" presStyleCnt="5"/>
      <dgm:spPr/>
    </dgm:pt>
    <dgm:pt modelId="{84C3DCB4-E435-4C3A-BD07-7729C35088DE}" type="pres">
      <dgm:prSet presAssocID="{A1BADF64-53DC-47CD-B6CE-B60830E5E60A}" presName="horz1" presStyleCnt="0"/>
      <dgm:spPr/>
    </dgm:pt>
    <dgm:pt modelId="{FD799D2D-C955-49A9-9602-94120AF5851A}" type="pres">
      <dgm:prSet presAssocID="{A1BADF64-53DC-47CD-B6CE-B60830E5E60A}" presName="tx1" presStyleLbl="revTx" presStyleIdx="3" presStyleCnt="5"/>
      <dgm:spPr/>
      <dgm:t>
        <a:bodyPr/>
        <a:lstStyle/>
        <a:p>
          <a:endParaRPr lang="en-US"/>
        </a:p>
      </dgm:t>
    </dgm:pt>
    <dgm:pt modelId="{C0516728-9065-40D3-8B47-79ED7D16D031}" type="pres">
      <dgm:prSet presAssocID="{A1BADF64-53DC-47CD-B6CE-B60830E5E60A}" presName="vert1" presStyleCnt="0"/>
      <dgm:spPr/>
    </dgm:pt>
    <dgm:pt modelId="{E7953718-36FB-458E-9325-B31F66E478C1}" type="pres">
      <dgm:prSet presAssocID="{8B0AA911-605A-4795-A470-81AB47719AFE}" presName="thickLine" presStyleLbl="alignNode1" presStyleIdx="4" presStyleCnt="5"/>
      <dgm:spPr/>
    </dgm:pt>
    <dgm:pt modelId="{A73D7C1F-57BB-42E9-808B-7832E736F659}" type="pres">
      <dgm:prSet presAssocID="{8B0AA911-605A-4795-A470-81AB47719AFE}" presName="horz1" presStyleCnt="0"/>
      <dgm:spPr/>
    </dgm:pt>
    <dgm:pt modelId="{55DFB26D-CD96-4C76-8E82-CCF236C6A30A}" type="pres">
      <dgm:prSet presAssocID="{8B0AA911-605A-4795-A470-81AB47719AFE}" presName="tx1" presStyleLbl="revTx" presStyleIdx="4" presStyleCnt="5"/>
      <dgm:spPr/>
      <dgm:t>
        <a:bodyPr/>
        <a:lstStyle/>
        <a:p>
          <a:endParaRPr lang="en-US"/>
        </a:p>
      </dgm:t>
    </dgm:pt>
    <dgm:pt modelId="{E0E83AAE-A4D7-4DC2-B6C6-8C26ED12B2ED}" type="pres">
      <dgm:prSet presAssocID="{8B0AA911-605A-4795-A470-81AB47719AFE}" presName="vert1" presStyleCnt="0"/>
      <dgm:spPr/>
    </dgm:pt>
  </dgm:ptLst>
  <dgm:cxnLst>
    <dgm:cxn modelId="{8A28F3FD-F945-459B-99B8-E08C186E23B1}" type="presOf" srcId="{84408D4B-A1DE-41B0-AEE3-B8D7F13D68A4}" destId="{B7390686-EB6C-453C-8C85-19F3B3249025}" srcOrd="0" destOrd="0" presId="urn:microsoft.com/office/officeart/2008/layout/LinedList"/>
    <dgm:cxn modelId="{78E2EEF3-63F4-4AC3-959F-DF4071FAD1F5}" type="presOf" srcId="{3F532DF3-BBE0-4568-8587-D485BADD1606}" destId="{4A1449F5-E822-4B9A-9BF9-98A3F88EC141}" srcOrd="0" destOrd="0" presId="urn:microsoft.com/office/officeart/2008/layout/LinedList"/>
    <dgm:cxn modelId="{8C058384-5919-47FC-8F3B-6F20FC478FF5}" type="presOf" srcId="{8B0AA911-605A-4795-A470-81AB47719AFE}" destId="{55DFB26D-CD96-4C76-8E82-CCF236C6A30A}" srcOrd="0" destOrd="0" presId="urn:microsoft.com/office/officeart/2008/layout/LinedList"/>
    <dgm:cxn modelId="{9C65BC04-D292-45A0-85BC-2FD7F0E93CEF}" type="presOf" srcId="{E0F27E45-226A-42C0-B681-96965A8A2090}" destId="{0C65590F-6DAD-4CC5-BB03-C8751EC3F589}" srcOrd="0" destOrd="0" presId="urn:microsoft.com/office/officeart/2008/layout/LinedList"/>
    <dgm:cxn modelId="{C63A7346-67D8-4824-B203-295C23D512DA}" srcId="{3F532DF3-BBE0-4568-8587-D485BADD1606}" destId="{E0F27E45-226A-42C0-B681-96965A8A2090}" srcOrd="0" destOrd="0" parTransId="{F4B0DB64-B034-40F6-A516-1B514B38763A}" sibTransId="{1DEFEE42-9CBB-487D-985D-5C2941DE6FDF}"/>
    <dgm:cxn modelId="{7A608E64-9245-4B42-8F8B-4F4FDC1F2E2F}" srcId="{3F532DF3-BBE0-4568-8587-D485BADD1606}" destId="{A1BADF64-53DC-47CD-B6CE-B60830E5E60A}" srcOrd="3" destOrd="0" parTransId="{FE0C5C08-E93E-47A6-B368-CDCEA136E516}" sibTransId="{0287E66A-9378-4A84-964B-B630CFBD4C49}"/>
    <dgm:cxn modelId="{1194632E-D687-4E15-9EF2-8C70CA4967F5}" srcId="{3F532DF3-BBE0-4568-8587-D485BADD1606}" destId="{C13C26AD-9994-4D22-9479-8EE469574CD8}" srcOrd="2" destOrd="0" parTransId="{90DCF9D9-360A-4BC0-A14B-C628FCCF5ABA}" sibTransId="{A62D2004-872C-4B60-BBEE-79F1567FD677}"/>
    <dgm:cxn modelId="{8BB3CFDE-500A-434E-8952-9A66E9D2F180}" srcId="{3F532DF3-BBE0-4568-8587-D485BADD1606}" destId="{8B0AA911-605A-4795-A470-81AB47719AFE}" srcOrd="4" destOrd="0" parTransId="{B01791CC-44B2-414D-91A6-33A6907D51FC}" sibTransId="{6C23EFF9-E811-4E54-9330-BA22DA72AC81}"/>
    <dgm:cxn modelId="{8EA5C13C-4598-4CD2-A710-D1DAA32D26E8}" srcId="{3F532DF3-BBE0-4568-8587-D485BADD1606}" destId="{84408D4B-A1DE-41B0-AEE3-B8D7F13D68A4}" srcOrd="1" destOrd="0" parTransId="{532DA3A5-68CD-4DDC-90AB-FE007ED4C69D}" sibTransId="{F77694D4-8A32-487A-AC75-B5A7F579DAA3}"/>
    <dgm:cxn modelId="{8D63A90F-0714-4574-8CD9-B5C4A8C17F5E}" type="presOf" srcId="{A1BADF64-53DC-47CD-B6CE-B60830E5E60A}" destId="{FD799D2D-C955-49A9-9602-94120AF5851A}" srcOrd="0" destOrd="0" presId="urn:microsoft.com/office/officeart/2008/layout/LinedList"/>
    <dgm:cxn modelId="{7DFCBC2E-38CB-42FE-9738-364757A8812D}" type="presOf" srcId="{C13C26AD-9994-4D22-9479-8EE469574CD8}" destId="{336D858A-EA4D-4A89-B6AC-07B8A96BFF7C}" srcOrd="0" destOrd="0" presId="urn:microsoft.com/office/officeart/2008/layout/LinedList"/>
    <dgm:cxn modelId="{83A893F4-ACC3-48EE-8F26-0588B8679DB3}" type="presParOf" srcId="{4A1449F5-E822-4B9A-9BF9-98A3F88EC141}" destId="{6F2E5C50-37D5-4A30-BF06-196C5CF6B4AB}" srcOrd="0" destOrd="0" presId="urn:microsoft.com/office/officeart/2008/layout/LinedList"/>
    <dgm:cxn modelId="{989850AB-D027-4EB8-B9F5-2C1B014E4CA4}" type="presParOf" srcId="{4A1449F5-E822-4B9A-9BF9-98A3F88EC141}" destId="{CD76805C-5045-47D1-962B-EDEBC214F0BB}" srcOrd="1" destOrd="0" presId="urn:microsoft.com/office/officeart/2008/layout/LinedList"/>
    <dgm:cxn modelId="{51EB240D-11B4-42A1-8F83-06A770573461}" type="presParOf" srcId="{CD76805C-5045-47D1-962B-EDEBC214F0BB}" destId="{0C65590F-6DAD-4CC5-BB03-C8751EC3F589}" srcOrd="0" destOrd="0" presId="urn:microsoft.com/office/officeart/2008/layout/LinedList"/>
    <dgm:cxn modelId="{71DF7661-61F8-47FB-BC94-9B9A18E6BD38}" type="presParOf" srcId="{CD76805C-5045-47D1-962B-EDEBC214F0BB}" destId="{4EFA30B8-2974-41F3-BEC4-F865864EBE36}" srcOrd="1" destOrd="0" presId="urn:microsoft.com/office/officeart/2008/layout/LinedList"/>
    <dgm:cxn modelId="{FBC6657B-5E8E-452A-9E49-E1F15EE7C56B}" type="presParOf" srcId="{4A1449F5-E822-4B9A-9BF9-98A3F88EC141}" destId="{06E38C6E-1E04-4984-B3A6-2AFEF379EC05}" srcOrd="2" destOrd="0" presId="urn:microsoft.com/office/officeart/2008/layout/LinedList"/>
    <dgm:cxn modelId="{758BC942-E3DE-46EA-BEDA-2BAC2801C80A}" type="presParOf" srcId="{4A1449F5-E822-4B9A-9BF9-98A3F88EC141}" destId="{1DB48A01-0225-4556-8C98-84D05AECBA54}" srcOrd="3" destOrd="0" presId="urn:microsoft.com/office/officeart/2008/layout/LinedList"/>
    <dgm:cxn modelId="{BEAC70A3-30C9-4E2E-9484-2786F87B44C5}" type="presParOf" srcId="{1DB48A01-0225-4556-8C98-84D05AECBA54}" destId="{B7390686-EB6C-453C-8C85-19F3B3249025}" srcOrd="0" destOrd="0" presId="urn:microsoft.com/office/officeart/2008/layout/LinedList"/>
    <dgm:cxn modelId="{B2A8F274-F0F1-41B9-8FB1-3743D7A4E010}" type="presParOf" srcId="{1DB48A01-0225-4556-8C98-84D05AECBA54}" destId="{2FB583F6-4909-4587-AE18-D569C36C8699}" srcOrd="1" destOrd="0" presId="urn:microsoft.com/office/officeart/2008/layout/LinedList"/>
    <dgm:cxn modelId="{57DAB6EC-05CD-4E6E-B275-C065C5F565E6}" type="presParOf" srcId="{4A1449F5-E822-4B9A-9BF9-98A3F88EC141}" destId="{A34ABBB7-8D3A-4DCB-84B9-CC5F5AE3670B}" srcOrd="4" destOrd="0" presId="urn:microsoft.com/office/officeart/2008/layout/LinedList"/>
    <dgm:cxn modelId="{3A3624FC-812B-4585-BCBC-63FC5B60893C}" type="presParOf" srcId="{4A1449F5-E822-4B9A-9BF9-98A3F88EC141}" destId="{0F7A91C8-65F1-4469-9A51-12001F74FE58}" srcOrd="5" destOrd="0" presId="urn:microsoft.com/office/officeart/2008/layout/LinedList"/>
    <dgm:cxn modelId="{2CF4A06A-EBFD-4D6E-8A26-85204AEB3292}" type="presParOf" srcId="{0F7A91C8-65F1-4469-9A51-12001F74FE58}" destId="{336D858A-EA4D-4A89-B6AC-07B8A96BFF7C}" srcOrd="0" destOrd="0" presId="urn:microsoft.com/office/officeart/2008/layout/LinedList"/>
    <dgm:cxn modelId="{361BF590-B9F0-4A5E-A330-96779FDBD79E}" type="presParOf" srcId="{0F7A91C8-65F1-4469-9A51-12001F74FE58}" destId="{A00D65E8-EA50-41A1-9927-86BDC848EE34}" srcOrd="1" destOrd="0" presId="urn:microsoft.com/office/officeart/2008/layout/LinedList"/>
    <dgm:cxn modelId="{108703E2-35DC-48ED-A9C1-7BA97EA403AA}" type="presParOf" srcId="{4A1449F5-E822-4B9A-9BF9-98A3F88EC141}" destId="{C1212C31-4495-4E9F-9D42-8BA005A9E63A}" srcOrd="6" destOrd="0" presId="urn:microsoft.com/office/officeart/2008/layout/LinedList"/>
    <dgm:cxn modelId="{5AC2DD9D-0CB3-454B-A9C9-200C591DBB26}" type="presParOf" srcId="{4A1449F5-E822-4B9A-9BF9-98A3F88EC141}" destId="{84C3DCB4-E435-4C3A-BD07-7729C35088DE}" srcOrd="7" destOrd="0" presId="urn:microsoft.com/office/officeart/2008/layout/LinedList"/>
    <dgm:cxn modelId="{07F6F96F-FED7-4455-A94D-67990F4E4173}" type="presParOf" srcId="{84C3DCB4-E435-4C3A-BD07-7729C35088DE}" destId="{FD799D2D-C955-49A9-9602-94120AF5851A}" srcOrd="0" destOrd="0" presId="urn:microsoft.com/office/officeart/2008/layout/LinedList"/>
    <dgm:cxn modelId="{F35F3510-5136-47D0-B827-35D64C1FC3B9}" type="presParOf" srcId="{84C3DCB4-E435-4C3A-BD07-7729C35088DE}" destId="{C0516728-9065-40D3-8B47-79ED7D16D031}" srcOrd="1" destOrd="0" presId="urn:microsoft.com/office/officeart/2008/layout/LinedList"/>
    <dgm:cxn modelId="{A531AB47-5D4B-4D22-A816-56374C7A9541}" type="presParOf" srcId="{4A1449F5-E822-4B9A-9BF9-98A3F88EC141}" destId="{E7953718-36FB-458E-9325-B31F66E478C1}" srcOrd="8" destOrd="0" presId="urn:microsoft.com/office/officeart/2008/layout/LinedList"/>
    <dgm:cxn modelId="{9828E85A-279E-4964-87F7-0094B0116339}" type="presParOf" srcId="{4A1449F5-E822-4B9A-9BF9-98A3F88EC141}" destId="{A73D7C1F-57BB-42E9-808B-7832E736F659}" srcOrd="9" destOrd="0" presId="urn:microsoft.com/office/officeart/2008/layout/LinedList"/>
    <dgm:cxn modelId="{2030C674-B429-4038-BFB3-07E6318610DD}" type="presParOf" srcId="{A73D7C1F-57BB-42E9-808B-7832E736F659}" destId="{55DFB26D-CD96-4C76-8E82-CCF236C6A30A}" srcOrd="0" destOrd="0" presId="urn:microsoft.com/office/officeart/2008/layout/LinedList"/>
    <dgm:cxn modelId="{1DCCD0A0-FA3C-45A4-9C4D-CD64D33313CF}" type="presParOf" srcId="{A73D7C1F-57BB-42E9-808B-7832E736F659}" destId="{E0E83AAE-A4D7-4DC2-B6C6-8C26ED12B2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926FC8-0F0E-4F51-A0AC-08FBF0EB5B7B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6748D1-B932-48F7-9C41-886D675358F3}">
      <dgm:prSet phldrT="[Text]"/>
      <dgm:spPr/>
      <dgm:t>
        <a:bodyPr/>
        <a:lstStyle/>
        <a:p>
          <a:r>
            <a:rPr lang="en-US" b="1" dirty="0" smtClean="0"/>
            <a:t>Develop Proposal</a:t>
          </a:r>
          <a:endParaRPr lang="en-US" b="1" dirty="0"/>
        </a:p>
      </dgm:t>
    </dgm:pt>
    <dgm:pt modelId="{B10B6510-B7A5-47B4-BC56-019E5E4D6F71}" type="parTrans" cxnId="{9173F9D3-6E10-4FBA-8D48-3BD821FFC521}">
      <dgm:prSet/>
      <dgm:spPr/>
      <dgm:t>
        <a:bodyPr/>
        <a:lstStyle/>
        <a:p>
          <a:endParaRPr lang="en-US"/>
        </a:p>
      </dgm:t>
    </dgm:pt>
    <dgm:pt modelId="{8BADE4E8-73FA-4FBB-A1FA-7362A1AB40E3}" type="sibTrans" cxnId="{9173F9D3-6E10-4FBA-8D48-3BD821FFC521}">
      <dgm:prSet/>
      <dgm:spPr/>
      <dgm:t>
        <a:bodyPr/>
        <a:lstStyle/>
        <a:p>
          <a:endParaRPr lang="en-US"/>
        </a:p>
      </dgm:t>
    </dgm:pt>
    <dgm:pt modelId="{E2B1F48B-DAFC-4222-B249-BA88752FFD64}">
      <dgm:prSet phldrT="[Text]"/>
      <dgm:spPr/>
      <dgm:t>
        <a:bodyPr/>
        <a:lstStyle/>
        <a:p>
          <a:r>
            <a:rPr lang="en-US" b="1" dirty="0" smtClean="0"/>
            <a:t>Set Priorities</a:t>
          </a:r>
          <a:endParaRPr lang="en-US" b="1" dirty="0"/>
        </a:p>
      </dgm:t>
    </dgm:pt>
    <dgm:pt modelId="{CC72D4A6-D5C3-48AD-91EE-6B53DB03A101}" type="parTrans" cxnId="{B205298D-E747-4BBD-972A-2CB217A9954F}">
      <dgm:prSet/>
      <dgm:spPr/>
      <dgm:t>
        <a:bodyPr/>
        <a:lstStyle/>
        <a:p>
          <a:endParaRPr lang="en-US"/>
        </a:p>
      </dgm:t>
    </dgm:pt>
    <dgm:pt modelId="{2B961B94-8AC1-4B14-97D7-62FB68DA27A3}" type="sibTrans" cxnId="{B205298D-E747-4BBD-972A-2CB217A9954F}">
      <dgm:prSet/>
      <dgm:spPr/>
      <dgm:t>
        <a:bodyPr/>
        <a:lstStyle/>
        <a:p>
          <a:endParaRPr lang="en-US"/>
        </a:p>
      </dgm:t>
    </dgm:pt>
    <dgm:pt modelId="{259DEB17-4FBF-4DF1-B0DD-8EA99B26994D}">
      <dgm:prSet phldrT="[Text]"/>
      <dgm:spPr/>
      <dgm:t>
        <a:bodyPr/>
        <a:lstStyle/>
        <a:p>
          <a:r>
            <a:rPr lang="en-US" b="1" dirty="0" smtClean="0"/>
            <a:t>Develop Relationships</a:t>
          </a:r>
          <a:endParaRPr lang="en-US" b="1" dirty="0"/>
        </a:p>
      </dgm:t>
    </dgm:pt>
    <dgm:pt modelId="{D08BEB5B-C838-4DC9-A6C2-1316D51B408C}" type="parTrans" cxnId="{E4892F1B-73B0-4066-B2AB-80D84C0FFD55}">
      <dgm:prSet/>
      <dgm:spPr/>
      <dgm:t>
        <a:bodyPr/>
        <a:lstStyle/>
        <a:p>
          <a:endParaRPr lang="en-US"/>
        </a:p>
      </dgm:t>
    </dgm:pt>
    <dgm:pt modelId="{FAD71863-42B0-41AD-ABE3-7E9BC6EC715D}" type="sibTrans" cxnId="{E4892F1B-73B0-4066-B2AB-80D84C0FFD55}">
      <dgm:prSet/>
      <dgm:spPr/>
      <dgm:t>
        <a:bodyPr/>
        <a:lstStyle/>
        <a:p>
          <a:endParaRPr lang="en-US"/>
        </a:p>
      </dgm:t>
    </dgm:pt>
    <dgm:pt modelId="{E6901FD9-1459-41A8-B3BC-B2DABE3683F3}">
      <dgm:prSet phldrT="[Text]"/>
      <dgm:spPr/>
      <dgm:t>
        <a:bodyPr/>
        <a:lstStyle/>
        <a:p>
          <a:r>
            <a:rPr lang="en-US" b="1" dirty="0" smtClean="0"/>
            <a:t>Know Your Market</a:t>
          </a:r>
          <a:endParaRPr lang="en-US" b="1" dirty="0"/>
        </a:p>
      </dgm:t>
    </dgm:pt>
    <dgm:pt modelId="{7C5327E2-A96C-4091-929F-EA2CA0E511C2}" type="parTrans" cxnId="{B216820F-ECFC-40B9-B8F5-A7B6756A235F}">
      <dgm:prSet/>
      <dgm:spPr/>
      <dgm:t>
        <a:bodyPr/>
        <a:lstStyle/>
        <a:p>
          <a:endParaRPr lang="en-US"/>
        </a:p>
      </dgm:t>
    </dgm:pt>
    <dgm:pt modelId="{33060D83-6CDF-4A55-B4D5-2AC2C32F840B}" type="sibTrans" cxnId="{B216820F-ECFC-40B9-B8F5-A7B6756A235F}">
      <dgm:prSet/>
      <dgm:spPr/>
      <dgm:t>
        <a:bodyPr/>
        <a:lstStyle/>
        <a:p>
          <a:endParaRPr lang="en-US"/>
        </a:p>
      </dgm:t>
    </dgm:pt>
    <dgm:pt modelId="{71716BEF-A6A8-46B5-9C40-34A4FFA6A747}">
      <dgm:prSet phldrT="[Text]"/>
      <dgm:spPr/>
      <dgm:t>
        <a:bodyPr/>
        <a:lstStyle/>
        <a:p>
          <a:r>
            <a:rPr lang="en-US" b="1" dirty="0" smtClean="0"/>
            <a:t>Organizational Readiness</a:t>
          </a:r>
          <a:endParaRPr lang="en-US" b="1" dirty="0"/>
        </a:p>
      </dgm:t>
    </dgm:pt>
    <dgm:pt modelId="{D3B32695-53B9-4B14-89FA-D95AB7D01F6F}" type="parTrans" cxnId="{47DE43CA-5F15-419B-A8B7-59018C4BE8E2}">
      <dgm:prSet/>
      <dgm:spPr/>
      <dgm:t>
        <a:bodyPr/>
        <a:lstStyle/>
        <a:p>
          <a:endParaRPr lang="en-US"/>
        </a:p>
      </dgm:t>
    </dgm:pt>
    <dgm:pt modelId="{310CAF81-7DEA-4674-ADEF-76A57381F04A}" type="sibTrans" cxnId="{47DE43CA-5F15-419B-A8B7-59018C4BE8E2}">
      <dgm:prSet/>
      <dgm:spPr/>
      <dgm:t>
        <a:bodyPr/>
        <a:lstStyle/>
        <a:p>
          <a:endParaRPr lang="en-US"/>
        </a:p>
      </dgm:t>
    </dgm:pt>
    <dgm:pt modelId="{B3617D2E-D0EF-43A6-85C7-B19408AE7431}" type="pres">
      <dgm:prSet presAssocID="{62926FC8-0F0E-4F51-A0AC-08FBF0EB5B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940E35-2B1B-411D-8B47-FBF97953FC86}" type="pres">
      <dgm:prSet presAssocID="{2C6748D1-B932-48F7-9C41-886D675358F3}" presName="centerShape" presStyleLbl="node0" presStyleIdx="0" presStyleCnt="1" custScaleX="108796" custScaleY="108180"/>
      <dgm:spPr/>
      <dgm:t>
        <a:bodyPr/>
        <a:lstStyle/>
        <a:p>
          <a:endParaRPr lang="en-US"/>
        </a:p>
      </dgm:t>
    </dgm:pt>
    <dgm:pt modelId="{7AF4A5C4-E780-42BD-B37B-9E61A1B1B4DE}" type="pres">
      <dgm:prSet presAssocID="{CC72D4A6-D5C3-48AD-91EE-6B53DB03A101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FB639C25-E998-4AE7-8320-D09520DAC2AA}" type="pres">
      <dgm:prSet presAssocID="{E2B1F48B-DAFC-4222-B249-BA88752FFD64}" presName="node" presStyleLbl="node1" presStyleIdx="0" presStyleCnt="4" custScaleX="108796" custScaleY="108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23A1C-9F76-44EE-B18B-AE742694F28E}" type="pres">
      <dgm:prSet presAssocID="{D08BEB5B-C838-4DC9-A6C2-1316D51B408C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23690592-082B-4039-9EDD-15B80905AA77}" type="pres">
      <dgm:prSet presAssocID="{259DEB17-4FBF-4DF1-B0DD-8EA99B26994D}" presName="node" presStyleLbl="node1" presStyleIdx="1" presStyleCnt="4" custScaleX="108796" custScaleY="108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2251D-C336-4CB2-8012-BC7F316A4E1B}" type="pres">
      <dgm:prSet presAssocID="{7C5327E2-A96C-4091-929F-EA2CA0E511C2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512CCDC-C6E6-4183-97C1-3EF45FF1BAAD}" type="pres">
      <dgm:prSet presAssocID="{E6901FD9-1459-41A8-B3BC-B2DABE3683F3}" presName="node" presStyleLbl="node1" presStyleIdx="2" presStyleCnt="4" custScaleX="108796" custScaleY="108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7637C-A51D-451D-B850-D516DC25EA03}" type="pres">
      <dgm:prSet presAssocID="{D3B32695-53B9-4B14-89FA-D95AB7D01F6F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AEF9CF67-E26C-4AB7-9B61-F76072E61B53}" type="pres">
      <dgm:prSet presAssocID="{71716BEF-A6A8-46B5-9C40-34A4FFA6A747}" presName="node" presStyleLbl="node1" presStyleIdx="3" presStyleCnt="4" custScaleX="108796" custScaleY="108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60559-DF15-4470-A1E9-051CA072E574}" type="presOf" srcId="{62926FC8-0F0E-4F51-A0AC-08FBF0EB5B7B}" destId="{B3617D2E-D0EF-43A6-85C7-B19408AE7431}" srcOrd="0" destOrd="0" presId="urn:microsoft.com/office/officeart/2005/8/layout/radial4"/>
    <dgm:cxn modelId="{49F2CD0B-42E4-4FB7-86FA-BE58C30B00CD}" type="presOf" srcId="{E2B1F48B-DAFC-4222-B249-BA88752FFD64}" destId="{FB639C25-E998-4AE7-8320-D09520DAC2AA}" srcOrd="0" destOrd="0" presId="urn:microsoft.com/office/officeart/2005/8/layout/radial4"/>
    <dgm:cxn modelId="{AE380D1D-F4AD-4376-8D5D-98CECF5B4493}" type="presOf" srcId="{71716BEF-A6A8-46B5-9C40-34A4FFA6A747}" destId="{AEF9CF67-E26C-4AB7-9B61-F76072E61B53}" srcOrd="0" destOrd="0" presId="urn:microsoft.com/office/officeart/2005/8/layout/radial4"/>
    <dgm:cxn modelId="{E4892F1B-73B0-4066-B2AB-80D84C0FFD55}" srcId="{2C6748D1-B932-48F7-9C41-886D675358F3}" destId="{259DEB17-4FBF-4DF1-B0DD-8EA99B26994D}" srcOrd="1" destOrd="0" parTransId="{D08BEB5B-C838-4DC9-A6C2-1316D51B408C}" sibTransId="{FAD71863-42B0-41AD-ABE3-7E9BC6EC715D}"/>
    <dgm:cxn modelId="{89A2E484-E95E-44DC-AEA1-C4B6D5294A1C}" type="presOf" srcId="{D08BEB5B-C838-4DC9-A6C2-1316D51B408C}" destId="{BBE23A1C-9F76-44EE-B18B-AE742694F28E}" srcOrd="0" destOrd="0" presId="urn:microsoft.com/office/officeart/2005/8/layout/radial4"/>
    <dgm:cxn modelId="{D452A694-21AF-4F34-97C1-80AC7CA44DA7}" type="presOf" srcId="{7C5327E2-A96C-4091-929F-EA2CA0E511C2}" destId="{B9C2251D-C336-4CB2-8012-BC7F316A4E1B}" srcOrd="0" destOrd="0" presId="urn:microsoft.com/office/officeart/2005/8/layout/radial4"/>
    <dgm:cxn modelId="{9173F9D3-6E10-4FBA-8D48-3BD821FFC521}" srcId="{62926FC8-0F0E-4F51-A0AC-08FBF0EB5B7B}" destId="{2C6748D1-B932-48F7-9C41-886D675358F3}" srcOrd="0" destOrd="0" parTransId="{B10B6510-B7A5-47B4-BC56-019E5E4D6F71}" sibTransId="{8BADE4E8-73FA-4FBB-A1FA-7362A1AB40E3}"/>
    <dgm:cxn modelId="{FF63EF82-0594-4884-84C8-11AF61023E9F}" type="presOf" srcId="{259DEB17-4FBF-4DF1-B0DD-8EA99B26994D}" destId="{23690592-082B-4039-9EDD-15B80905AA77}" srcOrd="0" destOrd="0" presId="urn:microsoft.com/office/officeart/2005/8/layout/radial4"/>
    <dgm:cxn modelId="{47DE43CA-5F15-419B-A8B7-59018C4BE8E2}" srcId="{2C6748D1-B932-48F7-9C41-886D675358F3}" destId="{71716BEF-A6A8-46B5-9C40-34A4FFA6A747}" srcOrd="3" destOrd="0" parTransId="{D3B32695-53B9-4B14-89FA-D95AB7D01F6F}" sibTransId="{310CAF81-7DEA-4674-ADEF-76A57381F04A}"/>
    <dgm:cxn modelId="{ECCEBEB4-3753-4099-B3D8-DE4D6019345E}" type="presOf" srcId="{D3B32695-53B9-4B14-89FA-D95AB7D01F6F}" destId="{E0A7637C-A51D-451D-B850-D516DC25EA03}" srcOrd="0" destOrd="0" presId="urn:microsoft.com/office/officeart/2005/8/layout/radial4"/>
    <dgm:cxn modelId="{B216820F-ECFC-40B9-B8F5-A7B6756A235F}" srcId="{2C6748D1-B932-48F7-9C41-886D675358F3}" destId="{E6901FD9-1459-41A8-B3BC-B2DABE3683F3}" srcOrd="2" destOrd="0" parTransId="{7C5327E2-A96C-4091-929F-EA2CA0E511C2}" sibTransId="{33060D83-6CDF-4A55-B4D5-2AC2C32F840B}"/>
    <dgm:cxn modelId="{B1910EB4-CA7E-456E-89DC-BCBA77E47E36}" type="presOf" srcId="{E6901FD9-1459-41A8-B3BC-B2DABE3683F3}" destId="{5512CCDC-C6E6-4183-97C1-3EF45FF1BAAD}" srcOrd="0" destOrd="0" presId="urn:microsoft.com/office/officeart/2005/8/layout/radial4"/>
    <dgm:cxn modelId="{B205298D-E747-4BBD-972A-2CB217A9954F}" srcId="{2C6748D1-B932-48F7-9C41-886D675358F3}" destId="{E2B1F48B-DAFC-4222-B249-BA88752FFD64}" srcOrd="0" destOrd="0" parTransId="{CC72D4A6-D5C3-48AD-91EE-6B53DB03A101}" sibTransId="{2B961B94-8AC1-4B14-97D7-62FB68DA27A3}"/>
    <dgm:cxn modelId="{48F348B4-D39D-4044-BC4E-73ACED2AD2F2}" type="presOf" srcId="{CC72D4A6-D5C3-48AD-91EE-6B53DB03A101}" destId="{7AF4A5C4-E780-42BD-B37B-9E61A1B1B4DE}" srcOrd="0" destOrd="0" presId="urn:microsoft.com/office/officeart/2005/8/layout/radial4"/>
    <dgm:cxn modelId="{08D6D6E4-25D3-4A97-BF50-6BD4378CC8E9}" type="presOf" srcId="{2C6748D1-B932-48F7-9C41-886D675358F3}" destId="{27940E35-2B1B-411D-8B47-FBF97953FC86}" srcOrd="0" destOrd="0" presId="urn:microsoft.com/office/officeart/2005/8/layout/radial4"/>
    <dgm:cxn modelId="{30311C67-3AB8-4679-A376-F11111F26F97}" type="presParOf" srcId="{B3617D2E-D0EF-43A6-85C7-B19408AE7431}" destId="{27940E35-2B1B-411D-8B47-FBF97953FC86}" srcOrd="0" destOrd="0" presId="urn:microsoft.com/office/officeart/2005/8/layout/radial4"/>
    <dgm:cxn modelId="{2DE2E08E-4235-4EFC-A5E2-8707490F64E8}" type="presParOf" srcId="{B3617D2E-D0EF-43A6-85C7-B19408AE7431}" destId="{7AF4A5C4-E780-42BD-B37B-9E61A1B1B4DE}" srcOrd="1" destOrd="0" presId="urn:microsoft.com/office/officeart/2005/8/layout/radial4"/>
    <dgm:cxn modelId="{14AAE16B-D980-463E-83D8-CA037ECE8BC5}" type="presParOf" srcId="{B3617D2E-D0EF-43A6-85C7-B19408AE7431}" destId="{FB639C25-E998-4AE7-8320-D09520DAC2AA}" srcOrd="2" destOrd="0" presId="urn:microsoft.com/office/officeart/2005/8/layout/radial4"/>
    <dgm:cxn modelId="{E14D5FCD-3C51-44E6-A535-BAB014B11E86}" type="presParOf" srcId="{B3617D2E-D0EF-43A6-85C7-B19408AE7431}" destId="{BBE23A1C-9F76-44EE-B18B-AE742694F28E}" srcOrd="3" destOrd="0" presId="urn:microsoft.com/office/officeart/2005/8/layout/radial4"/>
    <dgm:cxn modelId="{A25E26BD-139A-4599-91FD-F5318BC01355}" type="presParOf" srcId="{B3617D2E-D0EF-43A6-85C7-B19408AE7431}" destId="{23690592-082B-4039-9EDD-15B80905AA77}" srcOrd="4" destOrd="0" presId="urn:microsoft.com/office/officeart/2005/8/layout/radial4"/>
    <dgm:cxn modelId="{F8BAF98D-6E49-4D61-92A7-54462E4A966D}" type="presParOf" srcId="{B3617D2E-D0EF-43A6-85C7-B19408AE7431}" destId="{B9C2251D-C336-4CB2-8012-BC7F316A4E1B}" srcOrd="5" destOrd="0" presId="urn:microsoft.com/office/officeart/2005/8/layout/radial4"/>
    <dgm:cxn modelId="{73DEFEE5-959D-4BCA-8A2E-18CD00BA2D3E}" type="presParOf" srcId="{B3617D2E-D0EF-43A6-85C7-B19408AE7431}" destId="{5512CCDC-C6E6-4183-97C1-3EF45FF1BAAD}" srcOrd="6" destOrd="0" presId="urn:microsoft.com/office/officeart/2005/8/layout/radial4"/>
    <dgm:cxn modelId="{4302FA22-B68A-4D35-9D7B-8587A3FFD869}" type="presParOf" srcId="{B3617D2E-D0EF-43A6-85C7-B19408AE7431}" destId="{E0A7637C-A51D-451D-B850-D516DC25EA03}" srcOrd="7" destOrd="0" presId="urn:microsoft.com/office/officeart/2005/8/layout/radial4"/>
    <dgm:cxn modelId="{594D2FBB-A0D1-4992-B7D4-FADF366CC3B2}" type="presParOf" srcId="{B3617D2E-D0EF-43A6-85C7-B19408AE7431}" destId="{AEF9CF67-E26C-4AB7-9B61-F76072E61B5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E42D37-360A-4110-9F31-5367C890F81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C8220D-BDED-4DF7-AD5F-88FE08C1B1F0}">
      <dgm:prSet custT="1"/>
      <dgm:spPr/>
      <dgm:t>
        <a:bodyPr/>
        <a:lstStyle/>
        <a:p>
          <a:pPr rtl="0"/>
          <a:r>
            <a:rPr lang="en-US" sz="1800" dirty="0" smtClean="0"/>
            <a:t>IPAs are physician owned and are at full risk</a:t>
          </a:r>
          <a:endParaRPr lang="en-US" sz="1800" dirty="0"/>
        </a:p>
      </dgm:t>
    </dgm:pt>
    <dgm:pt modelId="{4776809B-424B-456C-8F9C-83B3CCDC3EED}" type="parTrans" cxnId="{F6CA01FB-7E3E-4D3F-BA7C-A64995C7F032}">
      <dgm:prSet/>
      <dgm:spPr/>
      <dgm:t>
        <a:bodyPr/>
        <a:lstStyle/>
        <a:p>
          <a:endParaRPr lang="en-US"/>
        </a:p>
      </dgm:t>
    </dgm:pt>
    <dgm:pt modelId="{E73C48EE-74E4-4BE6-97BF-7A6F744E4C89}" type="sibTrans" cxnId="{F6CA01FB-7E3E-4D3F-BA7C-A64995C7F032}">
      <dgm:prSet/>
      <dgm:spPr/>
      <dgm:t>
        <a:bodyPr/>
        <a:lstStyle/>
        <a:p>
          <a:endParaRPr lang="en-US"/>
        </a:p>
      </dgm:t>
    </dgm:pt>
    <dgm:pt modelId="{EAF7AE3F-FF0B-4C82-9FA1-FCD4625E65FC}">
      <dgm:prSet custT="1"/>
      <dgm:spPr/>
      <dgm:t>
        <a:bodyPr/>
        <a:lstStyle/>
        <a:p>
          <a:pPr rtl="0"/>
          <a:r>
            <a:rPr lang="en-US" sz="1800" dirty="0" smtClean="0"/>
            <a:t>PCPs are overwhelmed with behavioral patients and don’t have the understanding or time to manage their needs beyond med management.</a:t>
          </a:r>
          <a:endParaRPr lang="en-US" sz="1800" dirty="0"/>
        </a:p>
      </dgm:t>
    </dgm:pt>
    <dgm:pt modelId="{50C1D13F-CACA-4441-A76D-B84A735839E2}" type="parTrans" cxnId="{3DE8D761-13B5-431B-ADE6-245D8F019AFF}">
      <dgm:prSet/>
      <dgm:spPr/>
      <dgm:t>
        <a:bodyPr/>
        <a:lstStyle/>
        <a:p>
          <a:endParaRPr lang="en-US"/>
        </a:p>
      </dgm:t>
    </dgm:pt>
    <dgm:pt modelId="{103750C6-3D07-49FA-B7BF-9FF99E0EC5CF}" type="sibTrans" cxnId="{3DE8D761-13B5-431B-ADE6-245D8F019AFF}">
      <dgm:prSet/>
      <dgm:spPr/>
      <dgm:t>
        <a:bodyPr/>
        <a:lstStyle/>
        <a:p>
          <a:endParaRPr lang="en-US"/>
        </a:p>
      </dgm:t>
    </dgm:pt>
    <dgm:pt modelId="{C9C83106-1DA8-4EAA-9A46-3970F3F6870C}">
      <dgm:prSet custT="1"/>
      <dgm:spPr/>
      <dgm:t>
        <a:bodyPr/>
        <a:lstStyle/>
        <a:p>
          <a:pPr rtl="0"/>
          <a:r>
            <a:rPr lang="en-US" sz="1800" dirty="0" smtClean="0"/>
            <a:t>Currently contracted FFS</a:t>
          </a:r>
          <a:endParaRPr lang="en-US" sz="1800" dirty="0"/>
        </a:p>
      </dgm:t>
    </dgm:pt>
    <dgm:pt modelId="{1543C4E4-0625-4EEE-B588-3FC68983497D}" type="parTrans" cxnId="{9730989A-A42B-4E60-A8A2-3A02D6793891}">
      <dgm:prSet/>
      <dgm:spPr/>
      <dgm:t>
        <a:bodyPr/>
        <a:lstStyle/>
        <a:p>
          <a:endParaRPr lang="en-US"/>
        </a:p>
      </dgm:t>
    </dgm:pt>
    <dgm:pt modelId="{4D5DD236-851D-40C0-9F90-178DE48E4330}" type="sibTrans" cxnId="{9730989A-A42B-4E60-A8A2-3A02D6793891}">
      <dgm:prSet/>
      <dgm:spPr/>
      <dgm:t>
        <a:bodyPr/>
        <a:lstStyle/>
        <a:p>
          <a:endParaRPr lang="en-US"/>
        </a:p>
      </dgm:t>
    </dgm:pt>
    <dgm:pt modelId="{C172E359-50E1-4C8A-ADCB-6294F3B9AF36}">
      <dgm:prSet custT="1"/>
      <dgm:spPr/>
      <dgm:t>
        <a:bodyPr/>
        <a:lstStyle/>
        <a:p>
          <a:pPr rtl="0"/>
          <a:r>
            <a:rPr lang="en-US" sz="1800" dirty="0" smtClean="0"/>
            <a:t>Single phone number with reporting on follow-up.</a:t>
          </a:r>
          <a:endParaRPr lang="en-US" sz="1800" dirty="0"/>
        </a:p>
      </dgm:t>
    </dgm:pt>
    <dgm:pt modelId="{11D7C9FC-38CC-4F01-A276-3A1F6AD536CD}" type="parTrans" cxnId="{84F6064E-C909-45A2-9C99-FC3C171A0AE4}">
      <dgm:prSet/>
      <dgm:spPr/>
      <dgm:t>
        <a:bodyPr/>
        <a:lstStyle/>
        <a:p>
          <a:endParaRPr lang="en-US"/>
        </a:p>
      </dgm:t>
    </dgm:pt>
    <dgm:pt modelId="{D78A6ECC-5BE3-4486-B5FC-BC9AF320C2DB}" type="sibTrans" cxnId="{84F6064E-C909-45A2-9C99-FC3C171A0AE4}">
      <dgm:prSet/>
      <dgm:spPr/>
      <dgm:t>
        <a:bodyPr/>
        <a:lstStyle/>
        <a:p>
          <a:endParaRPr lang="en-US"/>
        </a:p>
      </dgm:t>
    </dgm:pt>
    <dgm:pt modelId="{3EEB0EDF-9BF4-4CBC-9FCA-0CB3B7CDCEF2}">
      <dgm:prSet custT="1"/>
      <dgm:spPr/>
      <dgm:t>
        <a:bodyPr/>
        <a:lstStyle/>
        <a:p>
          <a:pPr rtl="0"/>
          <a:r>
            <a:rPr lang="en-US" sz="1800" dirty="0" smtClean="0"/>
            <a:t>Large, national payer with regionally focused IPAs. </a:t>
          </a:r>
          <a:endParaRPr lang="en-US" sz="1800" dirty="0"/>
        </a:p>
      </dgm:t>
    </dgm:pt>
    <dgm:pt modelId="{20E1AD1B-2D89-4D34-A0F4-55435A6504E4}" type="parTrans" cxnId="{DF4BA272-1258-44BE-B241-922E06307F44}">
      <dgm:prSet/>
      <dgm:spPr/>
      <dgm:t>
        <a:bodyPr/>
        <a:lstStyle/>
        <a:p>
          <a:endParaRPr lang="en-US"/>
        </a:p>
      </dgm:t>
    </dgm:pt>
    <dgm:pt modelId="{ACC44747-7714-4527-8F63-E0D94916201C}" type="sibTrans" cxnId="{DF4BA272-1258-44BE-B241-922E06307F44}">
      <dgm:prSet/>
      <dgm:spPr/>
      <dgm:t>
        <a:bodyPr/>
        <a:lstStyle/>
        <a:p>
          <a:endParaRPr lang="en-US"/>
        </a:p>
      </dgm:t>
    </dgm:pt>
    <dgm:pt modelId="{7DA7357B-44DB-4CC5-AEEB-0CB7FEBA177F}">
      <dgm:prSet custT="1"/>
      <dgm:spPr/>
      <dgm:t>
        <a:bodyPr/>
        <a:lstStyle/>
        <a:p>
          <a:pPr rtl="0"/>
          <a:r>
            <a:rPr lang="en-US" sz="3200" b="1" dirty="0" smtClean="0"/>
            <a:t>Scenario:</a:t>
          </a:r>
          <a:endParaRPr lang="en-US" sz="3200" b="1" dirty="0"/>
        </a:p>
      </dgm:t>
    </dgm:pt>
    <dgm:pt modelId="{8297BF25-53FF-4179-87CA-7086434E02F3}" type="parTrans" cxnId="{4ED81A51-AF5E-4B7D-B52C-6EC7BE82593A}">
      <dgm:prSet/>
      <dgm:spPr/>
      <dgm:t>
        <a:bodyPr/>
        <a:lstStyle/>
        <a:p>
          <a:endParaRPr lang="en-US"/>
        </a:p>
      </dgm:t>
    </dgm:pt>
    <dgm:pt modelId="{B3E1C35A-7D60-4FA6-A99C-6691C07C6D5E}" type="sibTrans" cxnId="{4ED81A51-AF5E-4B7D-B52C-6EC7BE82593A}">
      <dgm:prSet/>
      <dgm:spPr/>
      <dgm:t>
        <a:bodyPr/>
        <a:lstStyle/>
        <a:p>
          <a:endParaRPr lang="en-US"/>
        </a:p>
      </dgm:t>
    </dgm:pt>
    <dgm:pt modelId="{1334CDFF-243B-44C4-8F6C-AE672A9F15C2}">
      <dgm:prSet custT="1"/>
      <dgm:spPr/>
      <dgm:t>
        <a:bodyPr/>
        <a:lstStyle/>
        <a:p>
          <a:pPr rtl="0"/>
          <a:r>
            <a:rPr lang="en-US" sz="3200" b="1" dirty="0" smtClean="0"/>
            <a:t>Goals:</a:t>
          </a:r>
          <a:endParaRPr lang="en-US" sz="3200" b="1" dirty="0"/>
        </a:p>
      </dgm:t>
    </dgm:pt>
    <dgm:pt modelId="{D4129B0F-19F8-486E-ABC2-CD5B848B600E}" type="parTrans" cxnId="{9C9D0922-6822-4802-8C71-43BB61DAF1A1}">
      <dgm:prSet/>
      <dgm:spPr/>
      <dgm:t>
        <a:bodyPr/>
        <a:lstStyle/>
        <a:p>
          <a:endParaRPr lang="en-US"/>
        </a:p>
      </dgm:t>
    </dgm:pt>
    <dgm:pt modelId="{48D0E32B-DC18-45F8-ADD0-B1075236036D}" type="sibTrans" cxnId="{9C9D0922-6822-4802-8C71-43BB61DAF1A1}">
      <dgm:prSet/>
      <dgm:spPr/>
      <dgm:t>
        <a:bodyPr/>
        <a:lstStyle/>
        <a:p>
          <a:endParaRPr lang="en-US"/>
        </a:p>
      </dgm:t>
    </dgm:pt>
    <dgm:pt modelId="{32E0B966-F50F-4A16-ABDC-C1C6E60469FD}">
      <dgm:prSet custT="1"/>
      <dgm:spPr/>
      <dgm:t>
        <a:bodyPr/>
        <a:lstStyle/>
        <a:p>
          <a:pPr rtl="0"/>
          <a:r>
            <a:rPr lang="en-US" sz="1800" dirty="0" smtClean="0"/>
            <a:t>Creating a central point of access and process for PCPs to refer much like they would to any other specialist. </a:t>
          </a:r>
          <a:endParaRPr lang="en-US" sz="1800" dirty="0"/>
        </a:p>
      </dgm:t>
    </dgm:pt>
    <dgm:pt modelId="{42FB6AD0-BADA-4C66-AD06-80EDE27FD92E}" type="parTrans" cxnId="{F646A2BC-5D53-4B24-8158-4ADA84148BB6}">
      <dgm:prSet/>
      <dgm:spPr/>
      <dgm:t>
        <a:bodyPr/>
        <a:lstStyle/>
        <a:p>
          <a:endParaRPr lang="en-US"/>
        </a:p>
      </dgm:t>
    </dgm:pt>
    <dgm:pt modelId="{7DAF1589-1A49-4EB3-A6B6-31AA73FA4D13}" type="sibTrans" cxnId="{F646A2BC-5D53-4B24-8158-4ADA84148BB6}">
      <dgm:prSet/>
      <dgm:spPr/>
      <dgm:t>
        <a:bodyPr/>
        <a:lstStyle/>
        <a:p>
          <a:endParaRPr lang="en-US"/>
        </a:p>
      </dgm:t>
    </dgm:pt>
    <dgm:pt modelId="{B3647F61-3670-462E-99BA-48A42123587D}">
      <dgm:prSet custT="1"/>
      <dgm:spPr/>
      <dgm:t>
        <a:bodyPr/>
        <a:lstStyle/>
        <a:p>
          <a:pPr rtl="0"/>
          <a:r>
            <a:rPr lang="en-US" sz="1800" dirty="0" smtClean="0"/>
            <a:t>Provide a solution for PCPS who’s patients need more than medication management.</a:t>
          </a:r>
          <a:endParaRPr lang="en-US" sz="1800" dirty="0"/>
        </a:p>
      </dgm:t>
    </dgm:pt>
    <dgm:pt modelId="{E1913CB4-CAF4-4C3A-A334-5D673F440224}" type="parTrans" cxnId="{FA7E2A8F-DBFF-4CFC-8181-965B918FDAA6}">
      <dgm:prSet/>
      <dgm:spPr/>
      <dgm:t>
        <a:bodyPr/>
        <a:lstStyle/>
        <a:p>
          <a:endParaRPr lang="en-US"/>
        </a:p>
      </dgm:t>
    </dgm:pt>
    <dgm:pt modelId="{D7B873E6-7450-4593-974E-68984638EFBA}" type="sibTrans" cxnId="{FA7E2A8F-DBFF-4CFC-8181-965B918FDAA6}">
      <dgm:prSet/>
      <dgm:spPr/>
      <dgm:t>
        <a:bodyPr/>
        <a:lstStyle/>
        <a:p>
          <a:endParaRPr lang="en-US"/>
        </a:p>
      </dgm:t>
    </dgm:pt>
    <dgm:pt modelId="{EF558621-29A1-4F3B-814A-0EA842A061F4}">
      <dgm:prSet custT="1"/>
      <dgm:spPr/>
      <dgm:t>
        <a:bodyPr/>
        <a:lstStyle/>
        <a:p>
          <a:pPr rtl="0"/>
          <a:r>
            <a:rPr lang="en-US" sz="1800" dirty="0" smtClean="0"/>
            <a:t>Move to a shared savings contract once we have data to support outcomes and cost savings. </a:t>
          </a:r>
          <a:endParaRPr lang="en-US" sz="1800" dirty="0"/>
        </a:p>
      </dgm:t>
    </dgm:pt>
    <dgm:pt modelId="{FD28BD09-9094-40F6-9A76-71A94937768A}" type="parTrans" cxnId="{BD28B768-747C-42F1-91FC-5EF6F5D824A8}">
      <dgm:prSet/>
      <dgm:spPr/>
      <dgm:t>
        <a:bodyPr/>
        <a:lstStyle/>
        <a:p>
          <a:endParaRPr lang="en-US"/>
        </a:p>
      </dgm:t>
    </dgm:pt>
    <dgm:pt modelId="{C0908CDE-05BF-4840-97D9-F820ED397EDF}" type="sibTrans" cxnId="{BD28B768-747C-42F1-91FC-5EF6F5D824A8}">
      <dgm:prSet/>
      <dgm:spPr/>
      <dgm:t>
        <a:bodyPr/>
        <a:lstStyle/>
        <a:p>
          <a:endParaRPr lang="en-US"/>
        </a:p>
      </dgm:t>
    </dgm:pt>
    <dgm:pt modelId="{EC1F0D6F-64EE-438C-8484-32E1F322E730}">
      <dgm:prSet custT="1"/>
      <dgm:spPr/>
      <dgm:t>
        <a:bodyPr/>
        <a:lstStyle/>
        <a:p>
          <a:pPr rtl="0"/>
          <a:r>
            <a:rPr lang="en-US" sz="1800" dirty="0" smtClean="0"/>
            <a:t>Create additional revenue through existing contract by increasing referrals directly to Centerstone. </a:t>
          </a:r>
          <a:endParaRPr lang="en-US" sz="1800" dirty="0"/>
        </a:p>
      </dgm:t>
    </dgm:pt>
    <dgm:pt modelId="{66987FC9-55A7-49F0-A773-39AB67B20DDC}" type="parTrans" cxnId="{F1D13224-9448-4C0F-B7EE-803271063C5E}">
      <dgm:prSet/>
      <dgm:spPr/>
      <dgm:t>
        <a:bodyPr/>
        <a:lstStyle/>
        <a:p>
          <a:endParaRPr lang="en-US"/>
        </a:p>
      </dgm:t>
    </dgm:pt>
    <dgm:pt modelId="{8F4CB856-A787-44D4-A155-D5113005F8BB}" type="sibTrans" cxnId="{F1D13224-9448-4C0F-B7EE-803271063C5E}">
      <dgm:prSet/>
      <dgm:spPr/>
      <dgm:t>
        <a:bodyPr/>
        <a:lstStyle/>
        <a:p>
          <a:endParaRPr lang="en-US"/>
        </a:p>
      </dgm:t>
    </dgm:pt>
    <dgm:pt modelId="{D134D522-A826-42B1-944C-787D6A0752B4}">
      <dgm:prSet custT="1"/>
      <dgm:spPr/>
      <dgm:t>
        <a:bodyPr/>
        <a:lstStyle/>
        <a:p>
          <a:r>
            <a:rPr lang="en-US" sz="2800" b="1" dirty="0" smtClean="0"/>
            <a:t>Current Status:</a:t>
          </a:r>
          <a:endParaRPr lang="en-US" sz="2800" dirty="0"/>
        </a:p>
      </dgm:t>
    </dgm:pt>
    <dgm:pt modelId="{43389BF1-089F-4E16-9003-1191657827F9}" type="parTrans" cxnId="{CECF2309-8229-462B-97C5-329A0E0152DE}">
      <dgm:prSet/>
      <dgm:spPr/>
      <dgm:t>
        <a:bodyPr/>
        <a:lstStyle/>
        <a:p>
          <a:endParaRPr lang="en-US"/>
        </a:p>
      </dgm:t>
    </dgm:pt>
    <dgm:pt modelId="{FBC79C7C-1B17-4572-95ED-FF97B4C66A23}" type="sibTrans" cxnId="{CECF2309-8229-462B-97C5-329A0E0152DE}">
      <dgm:prSet/>
      <dgm:spPr/>
      <dgm:t>
        <a:bodyPr/>
        <a:lstStyle/>
        <a:p>
          <a:endParaRPr lang="en-US"/>
        </a:p>
      </dgm:t>
    </dgm:pt>
    <dgm:pt modelId="{17D186AC-A85E-4534-B4BD-9FF1727A1DCB}">
      <dgm:prSet custT="1"/>
      <dgm:spPr/>
      <dgm:t>
        <a:bodyPr/>
        <a:lstStyle/>
        <a:p>
          <a:pPr rtl="0"/>
          <a:r>
            <a:rPr lang="en-US" sz="1800" dirty="0" smtClean="0"/>
            <a:t>The pilot kicked off Nov. 1stand thus far it is going extremely well.  </a:t>
          </a:r>
          <a:endParaRPr lang="en-US" sz="1800" dirty="0"/>
        </a:p>
      </dgm:t>
    </dgm:pt>
    <dgm:pt modelId="{EF0D565B-7676-49DE-BE51-67CABEF34342}" type="parTrans" cxnId="{DFFE8FF3-574B-483F-A146-A810655BD977}">
      <dgm:prSet/>
      <dgm:spPr/>
      <dgm:t>
        <a:bodyPr/>
        <a:lstStyle/>
        <a:p>
          <a:endParaRPr lang="en-US"/>
        </a:p>
      </dgm:t>
    </dgm:pt>
    <dgm:pt modelId="{A435D2C2-4C7D-497A-858E-E2A201AA5742}" type="sibTrans" cxnId="{DFFE8FF3-574B-483F-A146-A810655BD977}">
      <dgm:prSet/>
      <dgm:spPr/>
      <dgm:t>
        <a:bodyPr/>
        <a:lstStyle/>
        <a:p>
          <a:endParaRPr lang="en-US"/>
        </a:p>
      </dgm:t>
    </dgm:pt>
    <dgm:pt modelId="{9BC189B1-9A83-4E43-9329-DD72EFA572E4}" type="pres">
      <dgm:prSet presAssocID="{D7E42D37-360A-4110-9F31-5367C890F8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27FF3D-5A5A-48C9-8493-5521D7C13D70}" type="pres">
      <dgm:prSet presAssocID="{7DA7357B-44DB-4CC5-AEEB-0CB7FEBA177F}" presName="composite" presStyleCnt="0"/>
      <dgm:spPr/>
    </dgm:pt>
    <dgm:pt modelId="{B9CFCEEB-6BAB-41A9-BFB1-83DC67D08283}" type="pres">
      <dgm:prSet presAssocID="{7DA7357B-44DB-4CC5-AEEB-0CB7FEBA177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C39B8-8148-4A88-8E6F-5859C724A4F9}" type="pres">
      <dgm:prSet presAssocID="{7DA7357B-44DB-4CC5-AEEB-0CB7FEBA177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BB76E-E940-4084-8F22-2A0069A7E88A}" type="pres">
      <dgm:prSet presAssocID="{B3E1C35A-7D60-4FA6-A99C-6691C07C6D5E}" presName="space" presStyleCnt="0"/>
      <dgm:spPr/>
    </dgm:pt>
    <dgm:pt modelId="{15A0C953-2D0E-4249-AB41-7C4E44596EBC}" type="pres">
      <dgm:prSet presAssocID="{1334CDFF-243B-44C4-8F6C-AE672A9F15C2}" presName="composite" presStyleCnt="0"/>
      <dgm:spPr/>
    </dgm:pt>
    <dgm:pt modelId="{041C4D25-3447-4A15-B33D-67A3F42FDB29}" type="pres">
      <dgm:prSet presAssocID="{1334CDFF-243B-44C4-8F6C-AE672A9F15C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089C-95C8-4C95-80AB-8F04483BE802}" type="pres">
      <dgm:prSet presAssocID="{1334CDFF-243B-44C4-8F6C-AE672A9F15C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4763A-C700-4FA0-89CC-029C97CB8F1A}" type="pres">
      <dgm:prSet presAssocID="{48D0E32B-DC18-45F8-ADD0-B1075236036D}" presName="space" presStyleCnt="0"/>
      <dgm:spPr/>
    </dgm:pt>
    <dgm:pt modelId="{D87E8604-C409-49A9-8D72-F9BB6D8D4467}" type="pres">
      <dgm:prSet presAssocID="{D134D522-A826-42B1-944C-787D6A0752B4}" presName="composite" presStyleCnt="0"/>
      <dgm:spPr/>
    </dgm:pt>
    <dgm:pt modelId="{95E0680D-DBCB-482D-867C-659329A14D7A}" type="pres">
      <dgm:prSet presAssocID="{D134D522-A826-42B1-944C-787D6A0752B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ED06E-6F67-4685-84A8-92ADBED19DE2}" type="pres">
      <dgm:prSet presAssocID="{D134D522-A826-42B1-944C-787D6A0752B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AF5B7-EA18-4B04-918D-586C05BE761A}" type="presOf" srcId="{C9C83106-1DA8-4EAA-9A46-3970F3F6870C}" destId="{7F5ED06E-6F67-4685-84A8-92ADBED19DE2}" srcOrd="0" destOrd="0" presId="urn:microsoft.com/office/officeart/2005/8/layout/hList1"/>
    <dgm:cxn modelId="{8F662958-A240-4847-832F-DBB98684FAE5}" type="presOf" srcId="{17D186AC-A85E-4534-B4BD-9FF1727A1DCB}" destId="{7F5ED06E-6F67-4685-84A8-92ADBED19DE2}" srcOrd="0" destOrd="3" presId="urn:microsoft.com/office/officeart/2005/8/layout/hList1"/>
    <dgm:cxn modelId="{C4C9521C-54BA-4546-9236-3E225523A7F8}" type="presOf" srcId="{B3647F61-3670-462E-99BA-48A42123587D}" destId="{3312089C-95C8-4C95-80AB-8F04483BE802}" srcOrd="0" destOrd="0" presId="urn:microsoft.com/office/officeart/2005/8/layout/hList1"/>
    <dgm:cxn modelId="{F1D13224-9448-4C0F-B7EE-803271063C5E}" srcId="{1334CDFF-243B-44C4-8F6C-AE672A9F15C2}" destId="{EC1F0D6F-64EE-438C-8484-32E1F322E730}" srcOrd="2" destOrd="0" parTransId="{66987FC9-55A7-49F0-A773-39AB67B20DDC}" sibTransId="{8F4CB856-A787-44D4-A155-D5113005F8BB}"/>
    <dgm:cxn modelId="{6AB81C2D-EEB4-4293-84E0-19B3E1CD3C16}" type="presOf" srcId="{1334CDFF-243B-44C4-8F6C-AE672A9F15C2}" destId="{041C4D25-3447-4A15-B33D-67A3F42FDB29}" srcOrd="0" destOrd="0" presId="urn:microsoft.com/office/officeart/2005/8/layout/hList1"/>
    <dgm:cxn modelId="{DFFE8FF3-574B-483F-A146-A810655BD977}" srcId="{D134D522-A826-42B1-944C-787D6A0752B4}" destId="{17D186AC-A85E-4534-B4BD-9FF1727A1DCB}" srcOrd="3" destOrd="0" parTransId="{EF0D565B-7676-49DE-BE51-67CABEF34342}" sibTransId="{A435D2C2-4C7D-497A-858E-E2A201AA5742}"/>
    <dgm:cxn modelId="{E1189E88-572E-4AA4-B53B-25665F207304}" type="presOf" srcId="{C172E359-50E1-4C8A-ADCB-6294F3B9AF36}" destId="{7F5ED06E-6F67-4685-84A8-92ADBED19DE2}" srcOrd="0" destOrd="2" presId="urn:microsoft.com/office/officeart/2005/8/layout/hList1"/>
    <dgm:cxn modelId="{B216797E-B566-4CE8-8045-939DBD898B68}" type="presOf" srcId="{61C8220D-BDED-4DF7-AD5F-88FE08C1B1F0}" destId="{736C39B8-8148-4A88-8E6F-5859C724A4F9}" srcOrd="0" destOrd="1" presId="urn:microsoft.com/office/officeart/2005/8/layout/hList1"/>
    <dgm:cxn modelId="{4ED81A51-AF5E-4B7D-B52C-6EC7BE82593A}" srcId="{D7E42D37-360A-4110-9F31-5367C890F817}" destId="{7DA7357B-44DB-4CC5-AEEB-0CB7FEBA177F}" srcOrd="0" destOrd="0" parTransId="{8297BF25-53FF-4179-87CA-7086434E02F3}" sibTransId="{B3E1C35A-7D60-4FA6-A99C-6691C07C6D5E}"/>
    <dgm:cxn modelId="{AAE2FDC9-6393-4DCF-B00A-E19EEDE54A44}" type="presOf" srcId="{32E0B966-F50F-4A16-ABDC-C1C6E60469FD}" destId="{7F5ED06E-6F67-4685-84A8-92ADBED19DE2}" srcOrd="0" destOrd="1" presId="urn:microsoft.com/office/officeart/2005/8/layout/hList1"/>
    <dgm:cxn modelId="{9062DBB6-6A6F-4616-AFC7-5C81DAD02274}" type="presOf" srcId="{7DA7357B-44DB-4CC5-AEEB-0CB7FEBA177F}" destId="{B9CFCEEB-6BAB-41A9-BFB1-83DC67D08283}" srcOrd="0" destOrd="0" presId="urn:microsoft.com/office/officeart/2005/8/layout/hList1"/>
    <dgm:cxn modelId="{1D5A9B70-3E4D-43BB-8905-05CF9163398F}" type="presOf" srcId="{EAF7AE3F-FF0B-4C82-9FA1-FCD4625E65FC}" destId="{736C39B8-8148-4A88-8E6F-5859C724A4F9}" srcOrd="0" destOrd="2" presId="urn:microsoft.com/office/officeart/2005/8/layout/hList1"/>
    <dgm:cxn modelId="{0E06C59C-FCA8-4668-9BFE-CB236C5B20A8}" type="presOf" srcId="{EF558621-29A1-4F3B-814A-0EA842A061F4}" destId="{3312089C-95C8-4C95-80AB-8F04483BE802}" srcOrd="0" destOrd="1" presId="urn:microsoft.com/office/officeart/2005/8/layout/hList1"/>
    <dgm:cxn modelId="{BD28B768-747C-42F1-91FC-5EF6F5D824A8}" srcId="{1334CDFF-243B-44C4-8F6C-AE672A9F15C2}" destId="{EF558621-29A1-4F3B-814A-0EA842A061F4}" srcOrd="1" destOrd="0" parTransId="{FD28BD09-9094-40F6-9A76-71A94937768A}" sibTransId="{C0908CDE-05BF-4840-97D9-F820ED397EDF}"/>
    <dgm:cxn modelId="{3DE8D761-13B5-431B-ADE6-245D8F019AFF}" srcId="{7DA7357B-44DB-4CC5-AEEB-0CB7FEBA177F}" destId="{EAF7AE3F-FF0B-4C82-9FA1-FCD4625E65FC}" srcOrd="2" destOrd="0" parTransId="{50C1D13F-CACA-4441-A76D-B84A735839E2}" sibTransId="{103750C6-3D07-49FA-B7BF-9FF99E0EC5CF}"/>
    <dgm:cxn modelId="{CECF2309-8229-462B-97C5-329A0E0152DE}" srcId="{D7E42D37-360A-4110-9F31-5367C890F817}" destId="{D134D522-A826-42B1-944C-787D6A0752B4}" srcOrd="2" destOrd="0" parTransId="{43389BF1-089F-4E16-9003-1191657827F9}" sibTransId="{FBC79C7C-1B17-4572-95ED-FF97B4C66A23}"/>
    <dgm:cxn modelId="{648582FA-F6C1-445F-A34C-64D19AEBEE9A}" type="presOf" srcId="{D134D522-A826-42B1-944C-787D6A0752B4}" destId="{95E0680D-DBCB-482D-867C-659329A14D7A}" srcOrd="0" destOrd="0" presId="urn:microsoft.com/office/officeart/2005/8/layout/hList1"/>
    <dgm:cxn modelId="{F646A2BC-5D53-4B24-8158-4ADA84148BB6}" srcId="{D134D522-A826-42B1-944C-787D6A0752B4}" destId="{32E0B966-F50F-4A16-ABDC-C1C6E60469FD}" srcOrd="1" destOrd="0" parTransId="{42FB6AD0-BADA-4C66-AD06-80EDE27FD92E}" sibTransId="{7DAF1589-1A49-4EB3-A6B6-31AA73FA4D13}"/>
    <dgm:cxn modelId="{FA7E2A8F-DBFF-4CFC-8181-965B918FDAA6}" srcId="{1334CDFF-243B-44C4-8F6C-AE672A9F15C2}" destId="{B3647F61-3670-462E-99BA-48A42123587D}" srcOrd="0" destOrd="0" parTransId="{E1913CB4-CAF4-4C3A-A334-5D673F440224}" sibTransId="{D7B873E6-7450-4593-974E-68984638EFBA}"/>
    <dgm:cxn modelId="{DF4BA272-1258-44BE-B241-922E06307F44}" srcId="{7DA7357B-44DB-4CC5-AEEB-0CB7FEBA177F}" destId="{3EEB0EDF-9BF4-4CBC-9FCA-0CB3B7CDCEF2}" srcOrd="0" destOrd="0" parTransId="{20E1AD1B-2D89-4D34-A0F4-55435A6504E4}" sibTransId="{ACC44747-7714-4527-8F63-E0D94916201C}"/>
    <dgm:cxn modelId="{D02682D3-C4E3-4C30-8102-3F608A3D560B}" type="presOf" srcId="{EC1F0D6F-64EE-438C-8484-32E1F322E730}" destId="{3312089C-95C8-4C95-80AB-8F04483BE802}" srcOrd="0" destOrd="2" presId="urn:microsoft.com/office/officeart/2005/8/layout/hList1"/>
    <dgm:cxn modelId="{F6CA01FB-7E3E-4D3F-BA7C-A64995C7F032}" srcId="{7DA7357B-44DB-4CC5-AEEB-0CB7FEBA177F}" destId="{61C8220D-BDED-4DF7-AD5F-88FE08C1B1F0}" srcOrd="1" destOrd="0" parTransId="{4776809B-424B-456C-8F9C-83B3CCDC3EED}" sibTransId="{E73C48EE-74E4-4BE6-97BF-7A6F744E4C89}"/>
    <dgm:cxn modelId="{84F6064E-C909-45A2-9C99-FC3C171A0AE4}" srcId="{D134D522-A826-42B1-944C-787D6A0752B4}" destId="{C172E359-50E1-4C8A-ADCB-6294F3B9AF36}" srcOrd="2" destOrd="0" parTransId="{11D7C9FC-38CC-4F01-A276-3A1F6AD536CD}" sibTransId="{D78A6ECC-5BE3-4486-B5FC-BC9AF320C2DB}"/>
    <dgm:cxn modelId="{9730989A-A42B-4E60-A8A2-3A02D6793891}" srcId="{D134D522-A826-42B1-944C-787D6A0752B4}" destId="{C9C83106-1DA8-4EAA-9A46-3970F3F6870C}" srcOrd="0" destOrd="0" parTransId="{1543C4E4-0625-4EEE-B588-3FC68983497D}" sibTransId="{4D5DD236-851D-40C0-9F90-178DE48E4330}"/>
    <dgm:cxn modelId="{FC1CC40D-279C-444D-9463-38A9467C23AD}" type="presOf" srcId="{3EEB0EDF-9BF4-4CBC-9FCA-0CB3B7CDCEF2}" destId="{736C39B8-8148-4A88-8E6F-5859C724A4F9}" srcOrd="0" destOrd="0" presId="urn:microsoft.com/office/officeart/2005/8/layout/hList1"/>
    <dgm:cxn modelId="{5BCE7A67-CFD9-4DC9-B9D4-1C32F432B51B}" type="presOf" srcId="{D7E42D37-360A-4110-9F31-5367C890F817}" destId="{9BC189B1-9A83-4E43-9329-DD72EFA572E4}" srcOrd="0" destOrd="0" presId="urn:microsoft.com/office/officeart/2005/8/layout/hList1"/>
    <dgm:cxn modelId="{9C9D0922-6822-4802-8C71-43BB61DAF1A1}" srcId="{D7E42D37-360A-4110-9F31-5367C890F817}" destId="{1334CDFF-243B-44C4-8F6C-AE672A9F15C2}" srcOrd="1" destOrd="0" parTransId="{D4129B0F-19F8-486E-ABC2-CD5B848B600E}" sibTransId="{48D0E32B-DC18-45F8-ADD0-B1075236036D}"/>
    <dgm:cxn modelId="{4831F115-C119-421B-ADA1-A98C4E542E4E}" type="presParOf" srcId="{9BC189B1-9A83-4E43-9329-DD72EFA572E4}" destId="{5927FF3D-5A5A-48C9-8493-5521D7C13D70}" srcOrd="0" destOrd="0" presId="urn:microsoft.com/office/officeart/2005/8/layout/hList1"/>
    <dgm:cxn modelId="{DF451E6B-25E8-41B6-88CD-FE5C54D82049}" type="presParOf" srcId="{5927FF3D-5A5A-48C9-8493-5521D7C13D70}" destId="{B9CFCEEB-6BAB-41A9-BFB1-83DC67D08283}" srcOrd="0" destOrd="0" presId="urn:microsoft.com/office/officeart/2005/8/layout/hList1"/>
    <dgm:cxn modelId="{E438B1C1-4649-443C-80E6-6C407A5F6DBB}" type="presParOf" srcId="{5927FF3D-5A5A-48C9-8493-5521D7C13D70}" destId="{736C39B8-8148-4A88-8E6F-5859C724A4F9}" srcOrd="1" destOrd="0" presId="urn:microsoft.com/office/officeart/2005/8/layout/hList1"/>
    <dgm:cxn modelId="{C3785B84-D76D-4B36-94EE-8AA75FB5ADE2}" type="presParOf" srcId="{9BC189B1-9A83-4E43-9329-DD72EFA572E4}" destId="{B45BB76E-E940-4084-8F22-2A0069A7E88A}" srcOrd="1" destOrd="0" presId="urn:microsoft.com/office/officeart/2005/8/layout/hList1"/>
    <dgm:cxn modelId="{887869E5-46A8-4E8B-937E-9E3FEE0E0520}" type="presParOf" srcId="{9BC189B1-9A83-4E43-9329-DD72EFA572E4}" destId="{15A0C953-2D0E-4249-AB41-7C4E44596EBC}" srcOrd="2" destOrd="0" presId="urn:microsoft.com/office/officeart/2005/8/layout/hList1"/>
    <dgm:cxn modelId="{0FC7963F-115E-4A64-AF43-49A6D8863DD7}" type="presParOf" srcId="{15A0C953-2D0E-4249-AB41-7C4E44596EBC}" destId="{041C4D25-3447-4A15-B33D-67A3F42FDB29}" srcOrd="0" destOrd="0" presId="urn:microsoft.com/office/officeart/2005/8/layout/hList1"/>
    <dgm:cxn modelId="{7C059D6D-CFBA-4D57-A2B3-999F1F0E10F5}" type="presParOf" srcId="{15A0C953-2D0E-4249-AB41-7C4E44596EBC}" destId="{3312089C-95C8-4C95-80AB-8F04483BE802}" srcOrd="1" destOrd="0" presId="urn:microsoft.com/office/officeart/2005/8/layout/hList1"/>
    <dgm:cxn modelId="{623B2CF2-FCFE-4736-B549-880B4EA2D577}" type="presParOf" srcId="{9BC189B1-9A83-4E43-9329-DD72EFA572E4}" destId="{1644763A-C700-4FA0-89CC-029C97CB8F1A}" srcOrd="3" destOrd="0" presId="urn:microsoft.com/office/officeart/2005/8/layout/hList1"/>
    <dgm:cxn modelId="{B1D77678-572D-4DB1-AC0E-3DDD51DF55EF}" type="presParOf" srcId="{9BC189B1-9A83-4E43-9329-DD72EFA572E4}" destId="{D87E8604-C409-49A9-8D72-F9BB6D8D4467}" srcOrd="4" destOrd="0" presId="urn:microsoft.com/office/officeart/2005/8/layout/hList1"/>
    <dgm:cxn modelId="{0F2CEBFD-9497-4A97-939F-5F349671957D}" type="presParOf" srcId="{D87E8604-C409-49A9-8D72-F9BB6D8D4467}" destId="{95E0680D-DBCB-482D-867C-659329A14D7A}" srcOrd="0" destOrd="0" presId="urn:microsoft.com/office/officeart/2005/8/layout/hList1"/>
    <dgm:cxn modelId="{43EB6310-CA96-4D2B-B204-9224D9DF1C37}" type="presParOf" srcId="{D87E8604-C409-49A9-8D72-F9BB6D8D4467}" destId="{7F5ED06E-6F67-4685-84A8-92ADBED19D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F10690-50CC-4D28-8F85-00E78805E95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621671-C4E6-4829-AC83-A069B0AC7E0F}">
      <dgm:prSet phldrT="[Text]" custT="1"/>
      <dgm:spPr/>
      <dgm:t>
        <a:bodyPr/>
        <a:lstStyle/>
        <a:p>
          <a:r>
            <a:rPr lang="en-US" sz="2400" b="1" dirty="0" smtClean="0"/>
            <a:t>Scenario</a:t>
          </a:r>
          <a:endParaRPr lang="en-US" sz="2400" b="1" dirty="0"/>
        </a:p>
      </dgm:t>
    </dgm:pt>
    <dgm:pt modelId="{BDDE0294-BCF8-45CB-A83D-BE62A08A0B77}" type="parTrans" cxnId="{F9A9937D-0C09-47BE-B001-6D9676D2CB63}">
      <dgm:prSet/>
      <dgm:spPr/>
      <dgm:t>
        <a:bodyPr/>
        <a:lstStyle/>
        <a:p>
          <a:endParaRPr lang="en-US"/>
        </a:p>
      </dgm:t>
    </dgm:pt>
    <dgm:pt modelId="{E69DD026-83DB-4325-A71F-E238CCCD431A}" type="sibTrans" cxnId="{F9A9937D-0C09-47BE-B001-6D9676D2CB63}">
      <dgm:prSet/>
      <dgm:spPr/>
      <dgm:t>
        <a:bodyPr/>
        <a:lstStyle/>
        <a:p>
          <a:endParaRPr lang="en-US"/>
        </a:p>
      </dgm:t>
    </dgm:pt>
    <dgm:pt modelId="{0E9209AB-3E2A-4508-8943-10E3A44CDBA8}">
      <dgm:prSet phldrT="[Text]" custT="1"/>
      <dgm:spPr/>
      <dgm:t>
        <a:bodyPr/>
        <a:lstStyle/>
        <a:p>
          <a:r>
            <a:rPr lang="en-US" sz="2400" b="1" dirty="0" smtClean="0"/>
            <a:t>Goals</a:t>
          </a:r>
          <a:endParaRPr lang="en-US" sz="2400" b="1" dirty="0"/>
        </a:p>
      </dgm:t>
    </dgm:pt>
    <dgm:pt modelId="{AFAA49F2-42A2-4F51-8449-34B69650368C}" type="parTrans" cxnId="{9192D6B1-CC40-445D-9556-A746FC776CB3}">
      <dgm:prSet/>
      <dgm:spPr/>
      <dgm:t>
        <a:bodyPr/>
        <a:lstStyle/>
        <a:p>
          <a:endParaRPr lang="en-US"/>
        </a:p>
      </dgm:t>
    </dgm:pt>
    <dgm:pt modelId="{01EE46C5-0862-415F-8B70-BC242F25B9B7}" type="sibTrans" cxnId="{9192D6B1-CC40-445D-9556-A746FC776CB3}">
      <dgm:prSet/>
      <dgm:spPr/>
      <dgm:t>
        <a:bodyPr/>
        <a:lstStyle/>
        <a:p>
          <a:endParaRPr lang="en-US"/>
        </a:p>
      </dgm:t>
    </dgm:pt>
    <dgm:pt modelId="{0A8166D3-B089-4C02-87A1-BA0E3AF87648}">
      <dgm:prSet phldrT="[Text]" custT="1"/>
      <dgm:spPr/>
      <dgm:t>
        <a:bodyPr/>
        <a:lstStyle/>
        <a:p>
          <a:r>
            <a:rPr lang="en-US" sz="1600" dirty="0" smtClean="0"/>
            <a:t>Large national payer with individual health plans in each state. </a:t>
          </a:r>
          <a:endParaRPr lang="en-US" sz="1600" dirty="0"/>
        </a:p>
      </dgm:t>
    </dgm:pt>
    <dgm:pt modelId="{3DEDBBB9-A2D0-4C7C-B981-BBFB1D71D2E4}" type="parTrans" cxnId="{A01D8CC7-5CC1-40D2-8839-972F338C7559}">
      <dgm:prSet/>
      <dgm:spPr/>
      <dgm:t>
        <a:bodyPr/>
        <a:lstStyle/>
        <a:p>
          <a:endParaRPr lang="en-US"/>
        </a:p>
      </dgm:t>
    </dgm:pt>
    <dgm:pt modelId="{6BF39C35-6BF0-4D6B-91D6-6B189DA04911}" type="sibTrans" cxnId="{A01D8CC7-5CC1-40D2-8839-972F338C7559}">
      <dgm:prSet/>
      <dgm:spPr/>
      <dgm:t>
        <a:bodyPr/>
        <a:lstStyle/>
        <a:p>
          <a:endParaRPr lang="en-US"/>
        </a:p>
      </dgm:t>
    </dgm:pt>
    <dgm:pt modelId="{FAE90491-63FC-4143-B599-DDD31F7A9C9D}">
      <dgm:prSet phldrT="[Text]" custT="1"/>
      <dgm:spPr/>
      <dgm:t>
        <a:bodyPr/>
        <a:lstStyle/>
        <a:p>
          <a:r>
            <a:rPr lang="en-US" sz="1600" dirty="0" smtClean="0"/>
            <a:t>Payer is working on establishing value based payment structure through pilots.</a:t>
          </a:r>
          <a:endParaRPr lang="en-US" sz="1600" dirty="0"/>
        </a:p>
      </dgm:t>
    </dgm:pt>
    <dgm:pt modelId="{C941D1EB-2050-45B4-855B-CB820185355B}" type="parTrans" cxnId="{AE7CE6BA-DB99-4ACE-87A6-C7E74BA9D2ED}">
      <dgm:prSet/>
      <dgm:spPr/>
      <dgm:t>
        <a:bodyPr/>
        <a:lstStyle/>
        <a:p>
          <a:endParaRPr lang="en-US"/>
        </a:p>
      </dgm:t>
    </dgm:pt>
    <dgm:pt modelId="{3D78DB7B-57EF-4378-9DBF-30147DCB7B08}" type="sibTrans" cxnId="{AE7CE6BA-DB99-4ACE-87A6-C7E74BA9D2ED}">
      <dgm:prSet/>
      <dgm:spPr/>
      <dgm:t>
        <a:bodyPr/>
        <a:lstStyle/>
        <a:p>
          <a:endParaRPr lang="en-US"/>
        </a:p>
      </dgm:t>
    </dgm:pt>
    <dgm:pt modelId="{AC3901F2-5291-43E3-B505-D2F4B244B5D6}">
      <dgm:prSet phldrT="[Text]" custT="1"/>
      <dgm:spPr/>
      <dgm:t>
        <a:bodyPr/>
        <a:lstStyle/>
        <a:p>
          <a:r>
            <a:rPr lang="en-US" sz="1600" dirty="0" smtClean="0"/>
            <a:t>Government programs only, no commercial business.</a:t>
          </a:r>
          <a:endParaRPr lang="en-US" sz="1600" dirty="0"/>
        </a:p>
      </dgm:t>
    </dgm:pt>
    <dgm:pt modelId="{CE08FEB6-87B3-4CE8-BFBC-A70BD70204A2}" type="parTrans" cxnId="{343FCB03-FC88-43BE-BED3-B4A030E1D79D}">
      <dgm:prSet/>
      <dgm:spPr/>
      <dgm:t>
        <a:bodyPr/>
        <a:lstStyle/>
        <a:p>
          <a:endParaRPr lang="en-US"/>
        </a:p>
      </dgm:t>
    </dgm:pt>
    <dgm:pt modelId="{F533EFC6-67F9-4078-BADC-E3ECDD808A0B}" type="sibTrans" cxnId="{343FCB03-FC88-43BE-BED3-B4A030E1D79D}">
      <dgm:prSet/>
      <dgm:spPr/>
      <dgm:t>
        <a:bodyPr/>
        <a:lstStyle/>
        <a:p>
          <a:endParaRPr lang="en-US"/>
        </a:p>
      </dgm:t>
    </dgm:pt>
    <dgm:pt modelId="{11CA0F6F-8B5B-4F79-81B5-8B18F7905DB7}">
      <dgm:prSet phldrT="[Text]" custT="1"/>
      <dgm:spPr/>
      <dgm:t>
        <a:bodyPr/>
        <a:lstStyle/>
        <a:p>
          <a:r>
            <a:rPr lang="en-US" sz="1600" dirty="0" smtClean="0"/>
            <a:t>State is rebidding all Medicaid business</a:t>
          </a:r>
          <a:endParaRPr lang="en-US" sz="1600" dirty="0"/>
        </a:p>
      </dgm:t>
    </dgm:pt>
    <dgm:pt modelId="{61071173-E0C1-4FAB-94F4-3586642A878D}" type="parTrans" cxnId="{B33DE43C-DD50-4B27-BCA8-49BD369B09BD}">
      <dgm:prSet/>
      <dgm:spPr/>
      <dgm:t>
        <a:bodyPr/>
        <a:lstStyle/>
        <a:p>
          <a:endParaRPr lang="en-US"/>
        </a:p>
      </dgm:t>
    </dgm:pt>
    <dgm:pt modelId="{88C810F5-7808-48FA-9994-871EB2B65359}" type="sibTrans" cxnId="{B33DE43C-DD50-4B27-BCA8-49BD369B09BD}">
      <dgm:prSet/>
      <dgm:spPr/>
      <dgm:t>
        <a:bodyPr/>
        <a:lstStyle/>
        <a:p>
          <a:endParaRPr lang="en-US"/>
        </a:p>
      </dgm:t>
    </dgm:pt>
    <dgm:pt modelId="{66CA4601-495C-42AB-962A-69F76EE57275}">
      <dgm:prSet phldrT="[Text]" custT="1"/>
      <dgm:spPr/>
      <dgm:t>
        <a:bodyPr/>
        <a:lstStyle/>
        <a:p>
          <a:r>
            <a:rPr lang="en-US" sz="1600" dirty="0" smtClean="0"/>
            <a:t>Currently participating provider</a:t>
          </a:r>
          <a:endParaRPr lang="en-US" sz="1600" dirty="0"/>
        </a:p>
      </dgm:t>
    </dgm:pt>
    <dgm:pt modelId="{BFF38033-206C-49F7-8B4A-3E92B99EA31F}" type="parTrans" cxnId="{91F92DC5-6F82-4888-8C02-2E6CA8EED536}">
      <dgm:prSet/>
      <dgm:spPr/>
      <dgm:t>
        <a:bodyPr/>
        <a:lstStyle/>
        <a:p>
          <a:endParaRPr lang="en-US"/>
        </a:p>
      </dgm:t>
    </dgm:pt>
    <dgm:pt modelId="{74D1362E-1169-47DD-88ED-03C2AED32DA1}" type="sibTrans" cxnId="{91F92DC5-6F82-4888-8C02-2E6CA8EED536}">
      <dgm:prSet/>
      <dgm:spPr/>
      <dgm:t>
        <a:bodyPr/>
        <a:lstStyle/>
        <a:p>
          <a:endParaRPr lang="en-US"/>
        </a:p>
      </dgm:t>
    </dgm:pt>
    <dgm:pt modelId="{C6B48156-47F8-4248-8A92-D505C09F6791}">
      <dgm:prSet phldrT="[Text]" custT="1"/>
      <dgm:spPr/>
      <dgm:t>
        <a:bodyPr/>
        <a:lstStyle/>
        <a:p>
          <a:r>
            <a:rPr lang="en-US" sz="1600" dirty="0" smtClean="0"/>
            <a:t>Contract with the payer as an integrated health home.</a:t>
          </a:r>
          <a:endParaRPr lang="en-US" sz="1600" dirty="0"/>
        </a:p>
      </dgm:t>
    </dgm:pt>
    <dgm:pt modelId="{F30035E7-9C40-4D66-AA51-5A18DA5A7AA8}" type="parTrans" cxnId="{DA1C511E-1C2C-4E35-AE8C-54761BF35D8A}">
      <dgm:prSet/>
      <dgm:spPr/>
      <dgm:t>
        <a:bodyPr/>
        <a:lstStyle/>
        <a:p>
          <a:endParaRPr lang="en-US"/>
        </a:p>
      </dgm:t>
    </dgm:pt>
    <dgm:pt modelId="{D9117333-F393-4687-89C7-4B891914AFE0}" type="sibTrans" cxnId="{DA1C511E-1C2C-4E35-AE8C-54761BF35D8A}">
      <dgm:prSet/>
      <dgm:spPr/>
      <dgm:t>
        <a:bodyPr/>
        <a:lstStyle/>
        <a:p>
          <a:endParaRPr lang="en-US"/>
        </a:p>
      </dgm:t>
    </dgm:pt>
    <dgm:pt modelId="{9353186B-AB11-4055-9465-A79A81C09930}">
      <dgm:prSet phldrT="[Text]" custT="1"/>
      <dgm:spPr/>
      <dgm:t>
        <a:bodyPr/>
        <a:lstStyle/>
        <a:p>
          <a:r>
            <a:rPr lang="en-US" sz="1600" dirty="0" smtClean="0"/>
            <a:t>Begin with a bundled or enhanced rate for members either assigned or referred.</a:t>
          </a:r>
          <a:endParaRPr lang="en-US" sz="1600" dirty="0"/>
        </a:p>
      </dgm:t>
    </dgm:pt>
    <dgm:pt modelId="{FF95B4EC-4439-4F51-BFEF-96DD9677FAA1}" type="parTrans" cxnId="{4C4F514E-DE20-403A-9D07-998578FE5286}">
      <dgm:prSet/>
      <dgm:spPr/>
      <dgm:t>
        <a:bodyPr/>
        <a:lstStyle/>
        <a:p>
          <a:endParaRPr lang="en-US"/>
        </a:p>
      </dgm:t>
    </dgm:pt>
    <dgm:pt modelId="{1D6D4D7B-FC25-443D-8706-21A5800D2954}" type="sibTrans" cxnId="{4C4F514E-DE20-403A-9D07-998578FE5286}">
      <dgm:prSet/>
      <dgm:spPr/>
      <dgm:t>
        <a:bodyPr/>
        <a:lstStyle/>
        <a:p>
          <a:endParaRPr lang="en-US"/>
        </a:p>
      </dgm:t>
    </dgm:pt>
    <dgm:pt modelId="{A79DE372-2D90-4D8D-9326-86C4632825DC}">
      <dgm:prSet phldrT="[Text]" custT="1"/>
      <dgm:spPr/>
      <dgm:t>
        <a:bodyPr/>
        <a:lstStyle/>
        <a:p>
          <a:r>
            <a:rPr lang="en-US" sz="2400" b="1" dirty="0" smtClean="0"/>
            <a:t>Current Status</a:t>
          </a:r>
          <a:endParaRPr lang="en-US" sz="2400" dirty="0"/>
        </a:p>
      </dgm:t>
    </dgm:pt>
    <dgm:pt modelId="{6936C879-A25C-4BB1-9BC7-23735D3640C0}" type="parTrans" cxnId="{C4BEEE78-3B03-47BC-93E0-2C69B4EA5442}">
      <dgm:prSet/>
      <dgm:spPr/>
      <dgm:t>
        <a:bodyPr/>
        <a:lstStyle/>
        <a:p>
          <a:endParaRPr lang="en-US"/>
        </a:p>
      </dgm:t>
    </dgm:pt>
    <dgm:pt modelId="{76660985-CDFC-4293-99E8-35EFFE0A703B}" type="sibTrans" cxnId="{C4BEEE78-3B03-47BC-93E0-2C69B4EA5442}">
      <dgm:prSet/>
      <dgm:spPr/>
      <dgm:t>
        <a:bodyPr/>
        <a:lstStyle/>
        <a:p>
          <a:endParaRPr lang="en-US"/>
        </a:p>
      </dgm:t>
    </dgm:pt>
    <dgm:pt modelId="{744F6BFA-E132-401B-B900-EE75A858D8A7}">
      <dgm:prSet phldrT="[Text]" custT="1"/>
      <dgm:spPr/>
      <dgm:t>
        <a:bodyPr/>
        <a:lstStyle/>
        <a:p>
          <a:r>
            <a:rPr lang="en-US" sz="1600" dirty="0" smtClean="0"/>
            <a:t>Pilot executed November 1</a:t>
          </a:r>
          <a:r>
            <a:rPr lang="en-US" sz="1600" baseline="30000" dirty="0" smtClean="0"/>
            <a:t>st</a:t>
          </a:r>
          <a:r>
            <a:rPr lang="en-US" sz="1600" dirty="0" smtClean="0"/>
            <a:t>. </a:t>
          </a:r>
          <a:endParaRPr lang="en-US" sz="1600" dirty="0"/>
        </a:p>
      </dgm:t>
    </dgm:pt>
    <dgm:pt modelId="{B13FF497-930B-4992-B30B-BE1E4145AED1}" type="parTrans" cxnId="{340879F7-0503-475E-9E14-4D69FFE4792F}">
      <dgm:prSet/>
      <dgm:spPr/>
    </dgm:pt>
    <dgm:pt modelId="{C3B88D13-1DE5-4968-8759-90D7254EDB9E}" type="sibTrans" cxnId="{340879F7-0503-475E-9E14-4D69FFE4792F}">
      <dgm:prSet/>
      <dgm:spPr/>
    </dgm:pt>
    <dgm:pt modelId="{083EDCA4-ED92-4A53-B908-BD43154931F5}">
      <dgm:prSet phldrT="[Text]" custT="1"/>
      <dgm:spPr/>
      <dgm:t>
        <a:bodyPr/>
        <a:lstStyle/>
        <a:p>
          <a:r>
            <a:rPr lang="en-US" sz="1600" dirty="0" smtClean="0"/>
            <a:t>Expanding reach of value based payment contract. </a:t>
          </a:r>
          <a:endParaRPr lang="en-US" sz="1600" dirty="0"/>
        </a:p>
      </dgm:t>
    </dgm:pt>
    <dgm:pt modelId="{78662E32-2437-4361-B5BA-51FB08452D69}" type="parTrans" cxnId="{4F5B0E05-C43D-4A64-9E81-A3A180D48D1E}">
      <dgm:prSet/>
      <dgm:spPr/>
    </dgm:pt>
    <dgm:pt modelId="{CB921B25-FB58-4E92-95F4-D89C7BF76C37}" type="sibTrans" cxnId="{4F5B0E05-C43D-4A64-9E81-A3A180D48D1E}">
      <dgm:prSet/>
      <dgm:spPr/>
    </dgm:pt>
    <dgm:pt modelId="{260736CC-2307-4C94-B487-F5039C8FF99B}">
      <dgm:prSet phldrT="[Text]" custT="1"/>
      <dgm:spPr/>
      <dgm:t>
        <a:bodyPr/>
        <a:lstStyle/>
        <a:p>
          <a:r>
            <a:rPr lang="en-US" sz="1600" dirty="0" smtClean="0"/>
            <a:t>Good experience working through kinks.  </a:t>
          </a:r>
          <a:endParaRPr lang="en-US" sz="1600" dirty="0"/>
        </a:p>
      </dgm:t>
    </dgm:pt>
    <dgm:pt modelId="{D175247D-87CC-40E9-BAC0-9595B6396E25}" type="parTrans" cxnId="{478D6D76-41B9-4ED0-B0EC-8E5B570E03E1}">
      <dgm:prSet/>
      <dgm:spPr/>
    </dgm:pt>
    <dgm:pt modelId="{AAF6DD74-4A78-4E29-8F5A-92838BD845B9}" type="sibTrans" cxnId="{478D6D76-41B9-4ED0-B0EC-8E5B570E03E1}">
      <dgm:prSet/>
      <dgm:spPr/>
    </dgm:pt>
    <dgm:pt modelId="{4A39E268-2D5F-4000-9118-B6351F9A3EAB}">
      <dgm:prSet phldrT="[Text]" custT="1"/>
      <dgm:spPr/>
      <dgm:t>
        <a:bodyPr/>
        <a:lstStyle/>
        <a:p>
          <a:r>
            <a:rPr lang="en-US" sz="1600" dirty="0" smtClean="0"/>
            <a:t>Very small pilot but it helps Centerstone &amp; the payer work out systems around VBP. </a:t>
          </a:r>
          <a:endParaRPr lang="en-US" sz="1600" dirty="0"/>
        </a:p>
      </dgm:t>
    </dgm:pt>
    <dgm:pt modelId="{48B61F11-2398-4B10-909E-86D49AFADDD2}" type="parTrans" cxnId="{F26B0DE1-33EA-416B-9CEC-697DBD56EBA5}">
      <dgm:prSet/>
      <dgm:spPr/>
    </dgm:pt>
    <dgm:pt modelId="{D4BD02C0-FB3E-4BCB-932E-262B3839D2C3}" type="sibTrans" cxnId="{F26B0DE1-33EA-416B-9CEC-697DBD56EBA5}">
      <dgm:prSet/>
      <dgm:spPr/>
    </dgm:pt>
    <dgm:pt modelId="{286E57D8-4AA4-41E0-AF52-246678E65F12}" type="pres">
      <dgm:prSet presAssocID="{66F10690-50CC-4D28-8F85-00E78805E9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27421-E085-487F-BB4F-0A7C174D65F8}" type="pres">
      <dgm:prSet presAssocID="{17621671-C4E6-4829-AC83-A069B0AC7E0F}" presName="composite" presStyleCnt="0"/>
      <dgm:spPr/>
    </dgm:pt>
    <dgm:pt modelId="{07EFD0DB-577C-4267-B3E5-C4F63F38967E}" type="pres">
      <dgm:prSet presAssocID="{17621671-C4E6-4829-AC83-A069B0AC7E0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145D9-7950-4004-A6AB-132B99977B4C}" type="pres">
      <dgm:prSet presAssocID="{17621671-C4E6-4829-AC83-A069B0AC7E0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73EA9-9537-4DA2-B39E-55C338E9B1AE}" type="pres">
      <dgm:prSet presAssocID="{E69DD026-83DB-4325-A71F-E238CCCD431A}" presName="space" presStyleCnt="0"/>
      <dgm:spPr/>
    </dgm:pt>
    <dgm:pt modelId="{A048FEB1-2576-4DA9-A638-D5AB4D36E53A}" type="pres">
      <dgm:prSet presAssocID="{0E9209AB-3E2A-4508-8943-10E3A44CDBA8}" presName="composite" presStyleCnt="0"/>
      <dgm:spPr/>
    </dgm:pt>
    <dgm:pt modelId="{5610E4A0-6CCD-41F4-95C9-E975880E9AF5}" type="pres">
      <dgm:prSet presAssocID="{0E9209AB-3E2A-4508-8943-10E3A44CDB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B4FFD-3E74-45EC-982D-D05648800BCE}" type="pres">
      <dgm:prSet presAssocID="{0E9209AB-3E2A-4508-8943-10E3A44CDBA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0C885-8A23-436F-9CA4-10EF00667F49}" type="pres">
      <dgm:prSet presAssocID="{01EE46C5-0862-415F-8B70-BC242F25B9B7}" presName="space" presStyleCnt="0"/>
      <dgm:spPr/>
    </dgm:pt>
    <dgm:pt modelId="{30D8CF16-810D-40BC-8801-6C0C8E9487F9}" type="pres">
      <dgm:prSet presAssocID="{A79DE372-2D90-4D8D-9326-86C4632825DC}" presName="composite" presStyleCnt="0"/>
      <dgm:spPr/>
    </dgm:pt>
    <dgm:pt modelId="{C643FCB1-9BE0-4D26-A079-71CFA170D8F7}" type="pres">
      <dgm:prSet presAssocID="{A79DE372-2D90-4D8D-9326-86C4632825D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677BC-22AB-48FC-B7D4-897270AFF3F6}" type="pres">
      <dgm:prSet presAssocID="{A79DE372-2D90-4D8D-9326-86C4632825D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92DC5-6F82-4888-8C02-2E6CA8EED536}" srcId="{A79DE372-2D90-4D8D-9326-86C4632825DC}" destId="{66CA4601-495C-42AB-962A-69F76EE57275}" srcOrd="0" destOrd="0" parTransId="{BFF38033-206C-49F7-8B4A-3E92B99EA31F}" sibTransId="{74D1362E-1169-47DD-88ED-03C2AED32DA1}"/>
    <dgm:cxn modelId="{CE9F9A7F-3B35-4CD2-9DA2-835801594805}" type="presOf" srcId="{744F6BFA-E132-401B-B900-EE75A858D8A7}" destId="{154677BC-22AB-48FC-B7D4-897270AFF3F6}" srcOrd="0" destOrd="1" presId="urn:microsoft.com/office/officeart/2005/8/layout/hList1"/>
    <dgm:cxn modelId="{7E382138-96AE-4F9D-A035-9AD009431A6A}" type="presOf" srcId="{0E9209AB-3E2A-4508-8943-10E3A44CDBA8}" destId="{5610E4A0-6CCD-41F4-95C9-E975880E9AF5}" srcOrd="0" destOrd="0" presId="urn:microsoft.com/office/officeart/2005/8/layout/hList1"/>
    <dgm:cxn modelId="{2A1DFE79-DB48-4D89-A623-72BE2AA4AF44}" type="presOf" srcId="{A79DE372-2D90-4D8D-9326-86C4632825DC}" destId="{C643FCB1-9BE0-4D26-A079-71CFA170D8F7}" srcOrd="0" destOrd="0" presId="urn:microsoft.com/office/officeart/2005/8/layout/hList1"/>
    <dgm:cxn modelId="{343FCB03-FC88-43BE-BED3-B4A030E1D79D}" srcId="{17621671-C4E6-4829-AC83-A069B0AC7E0F}" destId="{AC3901F2-5291-43E3-B505-D2F4B244B5D6}" srcOrd="2" destOrd="0" parTransId="{CE08FEB6-87B3-4CE8-BFBC-A70BD70204A2}" sibTransId="{F533EFC6-67F9-4078-BADC-E3ECDD808A0B}"/>
    <dgm:cxn modelId="{027FC8DA-4C6C-4607-8B3B-7842FD5C29AF}" type="presOf" srcId="{66CA4601-495C-42AB-962A-69F76EE57275}" destId="{154677BC-22AB-48FC-B7D4-897270AFF3F6}" srcOrd="0" destOrd="0" presId="urn:microsoft.com/office/officeart/2005/8/layout/hList1"/>
    <dgm:cxn modelId="{27A60709-9577-46EA-9A7E-0124D9893E6C}" type="presOf" srcId="{C6B48156-47F8-4248-8A92-D505C09F6791}" destId="{504B4FFD-3E74-45EC-982D-D05648800BCE}" srcOrd="0" destOrd="0" presId="urn:microsoft.com/office/officeart/2005/8/layout/hList1"/>
    <dgm:cxn modelId="{F26B0DE1-33EA-416B-9CEC-697DBD56EBA5}" srcId="{A79DE372-2D90-4D8D-9326-86C4632825DC}" destId="{4A39E268-2D5F-4000-9118-B6351F9A3EAB}" srcOrd="3" destOrd="0" parTransId="{48B61F11-2398-4B10-909E-86D49AFADDD2}" sibTransId="{D4BD02C0-FB3E-4BCB-932E-262B3839D2C3}"/>
    <dgm:cxn modelId="{AE7CE6BA-DB99-4ACE-87A6-C7E74BA9D2ED}" srcId="{17621671-C4E6-4829-AC83-A069B0AC7E0F}" destId="{FAE90491-63FC-4143-B599-DDD31F7A9C9D}" srcOrd="1" destOrd="0" parTransId="{C941D1EB-2050-45B4-855B-CB820185355B}" sibTransId="{3D78DB7B-57EF-4378-9DBF-30147DCB7B08}"/>
    <dgm:cxn modelId="{860CDA17-FE2C-4BEE-9FE9-FE0B1C9C496F}" type="presOf" srcId="{0A8166D3-B089-4C02-87A1-BA0E3AF87648}" destId="{F4C145D9-7950-4004-A6AB-132B99977B4C}" srcOrd="0" destOrd="0" presId="urn:microsoft.com/office/officeart/2005/8/layout/hList1"/>
    <dgm:cxn modelId="{F9A9937D-0C09-47BE-B001-6D9676D2CB63}" srcId="{66F10690-50CC-4D28-8F85-00E78805E95C}" destId="{17621671-C4E6-4829-AC83-A069B0AC7E0F}" srcOrd="0" destOrd="0" parTransId="{BDDE0294-BCF8-45CB-A83D-BE62A08A0B77}" sibTransId="{E69DD026-83DB-4325-A71F-E238CCCD431A}"/>
    <dgm:cxn modelId="{AF9643F7-5BC0-4355-A886-2ECE6791D347}" type="presOf" srcId="{9353186B-AB11-4055-9465-A79A81C09930}" destId="{504B4FFD-3E74-45EC-982D-D05648800BCE}" srcOrd="0" destOrd="1" presId="urn:microsoft.com/office/officeart/2005/8/layout/hList1"/>
    <dgm:cxn modelId="{015144DB-C62D-477B-B3EF-6445A2451426}" type="presOf" srcId="{4A39E268-2D5F-4000-9118-B6351F9A3EAB}" destId="{154677BC-22AB-48FC-B7D4-897270AFF3F6}" srcOrd="0" destOrd="3" presId="urn:microsoft.com/office/officeart/2005/8/layout/hList1"/>
    <dgm:cxn modelId="{A01D8CC7-5CC1-40D2-8839-972F338C7559}" srcId="{17621671-C4E6-4829-AC83-A069B0AC7E0F}" destId="{0A8166D3-B089-4C02-87A1-BA0E3AF87648}" srcOrd="0" destOrd="0" parTransId="{3DEDBBB9-A2D0-4C7C-B981-BBFB1D71D2E4}" sibTransId="{6BF39C35-6BF0-4D6B-91D6-6B189DA04911}"/>
    <dgm:cxn modelId="{340879F7-0503-475E-9E14-4D69FFE4792F}" srcId="{A79DE372-2D90-4D8D-9326-86C4632825DC}" destId="{744F6BFA-E132-401B-B900-EE75A858D8A7}" srcOrd="1" destOrd="0" parTransId="{B13FF497-930B-4992-B30B-BE1E4145AED1}" sibTransId="{C3B88D13-1DE5-4968-8759-90D7254EDB9E}"/>
    <dgm:cxn modelId="{4C4F514E-DE20-403A-9D07-998578FE5286}" srcId="{0E9209AB-3E2A-4508-8943-10E3A44CDBA8}" destId="{9353186B-AB11-4055-9465-A79A81C09930}" srcOrd="1" destOrd="0" parTransId="{FF95B4EC-4439-4F51-BFEF-96DD9677FAA1}" sibTransId="{1D6D4D7B-FC25-443D-8706-21A5800D2954}"/>
    <dgm:cxn modelId="{AA633AF2-40C5-4F00-9DED-5A89EC0436AE}" type="presOf" srcId="{260736CC-2307-4C94-B487-F5039C8FF99B}" destId="{154677BC-22AB-48FC-B7D4-897270AFF3F6}" srcOrd="0" destOrd="2" presId="urn:microsoft.com/office/officeart/2005/8/layout/hList1"/>
    <dgm:cxn modelId="{478D6D76-41B9-4ED0-B0EC-8E5B570E03E1}" srcId="{A79DE372-2D90-4D8D-9326-86C4632825DC}" destId="{260736CC-2307-4C94-B487-F5039C8FF99B}" srcOrd="2" destOrd="0" parTransId="{D175247D-87CC-40E9-BAC0-9595B6396E25}" sibTransId="{AAF6DD74-4A78-4E29-8F5A-92838BD845B9}"/>
    <dgm:cxn modelId="{1B7A3181-6EB1-4784-9130-329127EEBB19}" type="presOf" srcId="{083EDCA4-ED92-4A53-B908-BD43154931F5}" destId="{504B4FFD-3E74-45EC-982D-D05648800BCE}" srcOrd="0" destOrd="2" presId="urn:microsoft.com/office/officeart/2005/8/layout/hList1"/>
    <dgm:cxn modelId="{9192D6B1-CC40-445D-9556-A746FC776CB3}" srcId="{66F10690-50CC-4D28-8F85-00E78805E95C}" destId="{0E9209AB-3E2A-4508-8943-10E3A44CDBA8}" srcOrd="1" destOrd="0" parTransId="{AFAA49F2-42A2-4F51-8449-34B69650368C}" sibTransId="{01EE46C5-0862-415F-8B70-BC242F25B9B7}"/>
    <dgm:cxn modelId="{B33DE43C-DD50-4B27-BCA8-49BD369B09BD}" srcId="{17621671-C4E6-4829-AC83-A069B0AC7E0F}" destId="{11CA0F6F-8B5B-4F79-81B5-8B18F7905DB7}" srcOrd="3" destOrd="0" parTransId="{61071173-E0C1-4FAB-94F4-3586642A878D}" sibTransId="{88C810F5-7808-48FA-9994-871EB2B65359}"/>
    <dgm:cxn modelId="{DA1C511E-1C2C-4E35-AE8C-54761BF35D8A}" srcId="{0E9209AB-3E2A-4508-8943-10E3A44CDBA8}" destId="{C6B48156-47F8-4248-8A92-D505C09F6791}" srcOrd="0" destOrd="0" parTransId="{F30035E7-9C40-4D66-AA51-5A18DA5A7AA8}" sibTransId="{D9117333-F393-4687-89C7-4B891914AFE0}"/>
    <dgm:cxn modelId="{43BA76C0-483C-4466-90AD-D4D1EDB17047}" type="presOf" srcId="{AC3901F2-5291-43E3-B505-D2F4B244B5D6}" destId="{F4C145D9-7950-4004-A6AB-132B99977B4C}" srcOrd="0" destOrd="2" presId="urn:microsoft.com/office/officeart/2005/8/layout/hList1"/>
    <dgm:cxn modelId="{CABB62B2-9219-4246-BAFF-D4EC7026E14E}" type="presOf" srcId="{66F10690-50CC-4D28-8F85-00E78805E95C}" destId="{286E57D8-4AA4-41E0-AF52-246678E65F12}" srcOrd="0" destOrd="0" presId="urn:microsoft.com/office/officeart/2005/8/layout/hList1"/>
    <dgm:cxn modelId="{4342A5ED-E0CB-4302-B259-FBAA50007B1B}" type="presOf" srcId="{17621671-C4E6-4829-AC83-A069B0AC7E0F}" destId="{07EFD0DB-577C-4267-B3E5-C4F63F38967E}" srcOrd="0" destOrd="0" presId="urn:microsoft.com/office/officeart/2005/8/layout/hList1"/>
    <dgm:cxn modelId="{4CAAFDAC-9CE2-40E3-9057-CA579E308D34}" type="presOf" srcId="{11CA0F6F-8B5B-4F79-81B5-8B18F7905DB7}" destId="{F4C145D9-7950-4004-A6AB-132B99977B4C}" srcOrd="0" destOrd="3" presId="urn:microsoft.com/office/officeart/2005/8/layout/hList1"/>
    <dgm:cxn modelId="{C902E619-C230-4A5D-8C7E-71A0AB34052D}" type="presOf" srcId="{FAE90491-63FC-4143-B599-DDD31F7A9C9D}" destId="{F4C145D9-7950-4004-A6AB-132B99977B4C}" srcOrd="0" destOrd="1" presId="urn:microsoft.com/office/officeart/2005/8/layout/hList1"/>
    <dgm:cxn modelId="{4F5B0E05-C43D-4A64-9E81-A3A180D48D1E}" srcId="{0E9209AB-3E2A-4508-8943-10E3A44CDBA8}" destId="{083EDCA4-ED92-4A53-B908-BD43154931F5}" srcOrd="2" destOrd="0" parTransId="{78662E32-2437-4361-B5BA-51FB08452D69}" sibTransId="{CB921B25-FB58-4E92-95F4-D89C7BF76C37}"/>
    <dgm:cxn modelId="{C4BEEE78-3B03-47BC-93E0-2C69B4EA5442}" srcId="{66F10690-50CC-4D28-8F85-00E78805E95C}" destId="{A79DE372-2D90-4D8D-9326-86C4632825DC}" srcOrd="2" destOrd="0" parTransId="{6936C879-A25C-4BB1-9BC7-23735D3640C0}" sibTransId="{76660985-CDFC-4293-99E8-35EFFE0A703B}"/>
    <dgm:cxn modelId="{5DECA145-0F3B-42A8-AC30-7FA0A0B56343}" type="presParOf" srcId="{286E57D8-4AA4-41E0-AF52-246678E65F12}" destId="{66927421-E085-487F-BB4F-0A7C174D65F8}" srcOrd="0" destOrd="0" presId="urn:microsoft.com/office/officeart/2005/8/layout/hList1"/>
    <dgm:cxn modelId="{58E83B90-6496-40C5-A9AA-5C3A806DA8ED}" type="presParOf" srcId="{66927421-E085-487F-BB4F-0A7C174D65F8}" destId="{07EFD0DB-577C-4267-B3E5-C4F63F38967E}" srcOrd="0" destOrd="0" presId="urn:microsoft.com/office/officeart/2005/8/layout/hList1"/>
    <dgm:cxn modelId="{CD58E080-E2D7-4681-AC5E-3138A9FF45FC}" type="presParOf" srcId="{66927421-E085-487F-BB4F-0A7C174D65F8}" destId="{F4C145D9-7950-4004-A6AB-132B99977B4C}" srcOrd="1" destOrd="0" presId="urn:microsoft.com/office/officeart/2005/8/layout/hList1"/>
    <dgm:cxn modelId="{69A0A334-7500-456B-BBB3-5D999C89B2CF}" type="presParOf" srcId="{286E57D8-4AA4-41E0-AF52-246678E65F12}" destId="{94C73EA9-9537-4DA2-B39E-55C338E9B1AE}" srcOrd="1" destOrd="0" presId="urn:microsoft.com/office/officeart/2005/8/layout/hList1"/>
    <dgm:cxn modelId="{D3296E95-F0CD-4000-A1EE-8A74217FE1BF}" type="presParOf" srcId="{286E57D8-4AA4-41E0-AF52-246678E65F12}" destId="{A048FEB1-2576-4DA9-A638-D5AB4D36E53A}" srcOrd="2" destOrd="0" presId="urn:microsoft.com/office/officeart/2005/8/layout/hList1"/>
    <dgm:cxn modelId="{5A46C282-1DEF-4758-B8DA-8C4781925546}" type="presParOf" srcId="{A048FEB1-2576-4DA9-A638-D5AB4D36E53A}" destId="{5610E4A0-6CCD-41F4-95C9-E975880E9AF5}" srcOrd="0" destOrd="0" presId="urn:microsoft.com/office/officeart/2005/8/layout/hList1"/>
    <dgm:cxn modelId="{267545AB-BE57-4C97-942F-4F730CA1B6BE}" type="presParOf" srcId="{A048FEB1-2576-4DA9-A638-D5AB4D36E53A}" destId="{504B4FFD-3E74-45EC-982D-D05648800BCE}" srcOrd="1" destOrd="0" presId="urn:microsoft.com/office/officeart/2005/8/layout/hList1"/>
    <dgm:cxn modelId="{D60C623F-E5BF-44A3-89BE-D18A19F92D19}" type="presParOf" srcId="{286E57D8-4AA4-41E0-AF52-246678E65F12}" destId="{ACF0C885-8A23-436F-9CA4-10EF00667F49}" srcOrd="3" destOrd="0" presId="urn:microsoft.com/office/officeart/2005/8/layout/hList1"/>
    <dgm:cxn modelId="{773925E5-6B79-40E0-A038-ADB4A539E542}" type="presParOf" srcId="{286E57D8-4AA4-41E0-AF52-246678E65F12}" destId="{30D8CF16-810D-40BC-8801-6C0C8E9487F9}" srcOrd="4" destOrd="0" presId="urn:microsoft.com/office/officeart/2005/8/layout/hList1"/>
    <dgm:cxn modelId="{D6171017-267B-42CF-8B73-93AB044FDA61}" type="presParOf" srcId="{30D8CF16-810D-40BC-8801-6C0C8E9487F9}" destId="{C643FCB1-9BE0-4D26-A079-71CFA170D8F7}" srcOrd="0" destOrd="0" presId="urn:microsoft.com/office/officeart/2005/8/layout/hList1"/>
    <dgm:cxn modelId="{E4AA5D9F-E13F-4B9D-9442-E149E5C26B86}" type="presParOf" srcId="{30D8CF16-810D-40BC-8801-6C0C8E9487F9}" destId="{154677BC-22AB-48FC-B7D4-897270AFF3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7D40CD4-D4CC-4B0C-9608-9B217A32740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7916B6-C520-4644-B304-911F05C6EC71}">
      <dgm:prSet phldrT="[Text]" custT="1"/>
      <dgm:spPr/>
      <dgm:t>
        <a:bodyPr/>
        <a:lstStyle/>
        <a:p>
          <a:r>
            <a:rPr lang="en-US" sz="2400" b="1" dirty="0" smtClean="0"/>
            <a:t>Scenario</a:t>
          </a:r>
          <a:endParaRPr lang="en-US" sz="2400" b="1" dirty="0"/>
        </a:p>
      </dgm:t>
    </dgm:pt>
    <dgm:pt modelId="{79783B7E-FD82-47C9-896D-0CEEB7D182BE}" type="parTrans" cxnId="{8F0A11BF-CFFD-4309-B029-2CA0ABA331D6}">
      <dgm:prSet/>
      <dgm:spPr/>
      <dgm:t>
        <a:bodyPr/>
        <a:lstStyle/>
        <a:p>
          <a:endParaRPr lang="en-US"/>
        </a:p>
      </dgm:t>
    </dgm:pt>
    <dgm:pt modelId="{CA064BFD-1186-40B4-846B-B1B5DE4EB5D9}" type="sibTrans" cxnId="{8F0A11BF-CFFD-4309-B029-2CA0ABA331D6}">
      <dgm:prSet/>
      <dgm:spPr/>
      <dgm:t>
        <a:bodyPr/>
        <a:lstStyle/>
        <a:p>
          <a:endParaRPr lang="en-US"/>
        </a:p>
      </dgm:t>
    </dgm:pt>
    <dgm:pt modelId="{87CDCBFA-5077-45E1-95D7-D8F912BDB74B}">
      <dgm:prSet phldrT="[Text]" custT="1"/>
      <dgm:spPr/>
      <dgm:t>
        <a:bodyPr/>
        <a:lstStyle/>
        <a:p>
          <a:r>
            <a:rPr lang="en-US" sz="2400" b="1" dirty="0" smtClean="0"/>
            <a:t>Current Status</a:t>
          </a:r>
          <a:endParaRPr lang="en-US" sz="2400" b="1" dirty="0"/>
        </a:p>
      </dgm:t>
    </dgm:pt>
    <dgm:pt modelId="{C446037C-B9DC-4C42-826F-65E408C83C76}" type="parTrans" cxnId="{9B9EE0EE-F31D-434E-8EE4-FC294CFD5F80}">
      <dgm:prSet/>
      <dgm:spPr/>
      <dgm:t>
        <a:bodyPr/>
        <a:lstStyle/>
        <a:p>
          <a:endParaRPr lang="en-US"/>
        </a:p>
      </dgm:t>
    </dgm:pt>
    <dgm:pt modelId="{06191225-B627-4629-B43B-CA404A895C4F}" type="sibTrans" cxnId="{9B9EE0EE-F31D-434E-8EE4-FC294CFD5F80}">
      <dgm:prSet/>
      <dgm:spPr/>
      <dgm:t>
        <a:bodyPr/>
        <a:lstStyle/>
        <a:p>
          <a:endParaRPr lang="en-US"/>
        </a:p>
      </dgm:t>
    </dgm:pt>
    <dgm:pt modelId="{085D5DA7-5558-4E6B-829F-8F5E0610CBD2}">
      <dgm:prSet phldrT="[Text]" custT="1"/>
      <dgm:spPr/>
      <dgm:t>
        <a:bodyPr/>
        <a:lstStyle/>
        <a:p>
          <a:r>
            <a:rPr lang="en-US" sz="1800" dirty="0" smtClean="0"/>
            <a:t>Very large payer representing the largest book of revenue in the state. </a:t>
          </a:r>
          <a:endParaRPr lang="en-US" sz="1800" dirty="0"/>
        </a:p>
      </dgm:t>
    </dgm:pt>
    <dgm:pt modelId="{A8CDC8D9-9575-4B5F-97C7-3E4229603A3E}" type="parTrans" cxnId="{6677B88A-F0C9-4138-9C9C-22860FA934DD}">
      <dgm:prSet/>
      <dgm:spPr/>
      <dgm:t>
        <a:bodyPr/>
        <a:lstStyle/>
        <a:p>
          <a:endParaRPr lang="en-US"/>
        </a:p>
      </dgm:t>
    </dgm:pt>
    <dgm:pt modelId="{7AC50618-F7A5-4C32-A4FA-18FE4DC2AEFA}" type="sibTrans" cxnId="{6677B88A-F0C9-4138-9C9C-22860FA934DD}">
      <dgm:prSet/>
      <dgm:spPr/>
      <dgm:t>
        <a:bodyPr/>
        <a:lstStyle/>
        <a:p>
          <a:endParaRPr lang="en-US"/>
        </a:p>
      </dgm:t>
    </dgm:pt>
    <dgm:pt modelId="{7A1F98BB-39CF-4C3C-9FAD-B3DDA247C5E5}">
      <dgm:prSet phldrT="[Text]" custT="1"/>
      <dgm:spPr/>
      <dgm:t>
        <a:bodyPr/>
        <a:lstStyle/>
        <a:p>
          <a:r>
            <a:rPr lang="en-US" sz="1800" dirty="0" smtClean="0"/>
            <a:t>Long term bundled rate with expectations not being met. </a:t>
          </a:r>
          <a:endParaRPr lang="en-US" sz="1800" dirty="0"/>
        </a:p>
      </dgm:t>
    </dgm:pt>
    <dgm:pt modelId="{4BDDE8AA-21B8-421B-A248-9B6884E2115F}" type="parTrans" cxnId="{F56720A5-F52F-4A30-BCB2-FFBDD4F6FF07}">
      <dgm:prSet/>
      <dgm:spPr/>
      <dgm:t>
        <a:bodyPr/>
        <a:lstStyle/>
        <a:p>
          <a:endParaRPr lang="en-US"/>
        </a:p>
      </dgm:t>
    </dgm:pt>
    <dgm:pt modelId="{6CA778AC-5F33-479A-855B-3EAB05314819}" type="sibTrans" cxnId="{F56720A5-F52F-4A30-BCB2-FFBDD4F6FF07}">
      <dgm:prSet/>
      <dgm:spPr/>
      <dgm:t>
        <a:bodyPr/>
        <a:lstStyle/>
        <a:p>
          <a:endParaRPr lang="en-US"/>
        </a:p>
      </dgm:t>
    </dgm:pt>
    <dgm:pt modelId="{6FB5F51B-9B83-44BD-9144-CEE9C97A8F4E}">
      <dgm:prSet phldrT="[Text]" custT="1"/>
      <dgm:spPr/>
      <dgm:t>
        <a:bodyPr/>
        <a:lstStyle/>
        <a:p>
          <a:r>
            <a:rPr lang="en-US" sz="1800" dirty="0" smtClean="0"/>
            <a:t>Poor relationship with both sides at odds with the other. </a:t>
          </a:r>
          <a:endParaRPr lang="en-US" sz="1800" dirty="0"/>
        </a:p>
      </dgm:t>
    </dgm:pt>
    <dgm:pt modelId="{5F20ED61-9E0A-48D0-A2BC-B928B1982029}" type="parTrans" cxnId="{B0E211E6-135E-44B7-8CAB-E6563AE92BDC}">
      <dgm:prSet/>
      <dgm:spPr/>
      <dgm:t>
        <a:bodyPr/>
        <a:lstStyle/>
        <a:p>
          <a:endParaRPr lang="en-US"/>
        </a:p>
      </dgm:t>
    </dgm:pt>
    <dgm:pt modelId="{D7C06E80-35EB-4182-A978-8FC540703615}" type="sibTrans" cxnId="{B0E211E6-135E-44B7-8CAB-E6563AE92BDC}">
      <dgm:prSet/>
      <dgm:spPr/>
      <dgm:t>
        <a:bodyPr/>
        <a:lstStyle/>
        <a:p>
          <a:endParaRPr lang="en-US"/>
        </a:p>
      </dgm:t>
    </dgm:pt>
    <dgm:pt modelId="{4D8E05C0-893C-4EC3-A86C-A8BDFF606099}">
      <dgm:prSet phldrT="[Text]" custT="1"/>
      <dgm:spPr/>
      <dgm:t>
        <a:bodyPr/>
        <a:lstStyle/>
        <a:p>
          <a:r>
            <a:rPr lang="en-US" sz="1800" dirty="0" smtClean="0"/>
            <a:t>At one point a term was issued with no notice required.</a:t>
          </a:r>
          <a:endParaRPr lang="en-US" sz="1800" dirty="0"/>
        </a:p>
      </dgm:t>
    </dgm:pt>
    <dgm:pt modelId="{A1BF86E8-F916-4150-B883-2E9401F54930}" type="parTrans" cxnId="{E33153CE-61B8-47E6-B7F6-D12147ABEEDD}">
      <dgm:prSet/>
      <dgm:spPr/>
      <dgm:t>
        <a:bodyPr/>
        <a:lstStyle/>
        <a:p>
          <a:endParaRPr lang="en-US"/>
        </a:p>
      </dgm:t>
    </dgm:pt>
    <dgm:pt modelId="{29C9BA83-CF1D-4B06-AB54-C3E21C02C0B1}" type="sibTrans" cxnId="{E33153CE-61B8-47E6-B7F6-D12147ABEEDD}">
      <dgm:prSet/>
      <dgm:spPr/>
      <dgm:t>
        <a:bodyPr/>
        <a:lstStyle/>
        <a:p>
          <a:endParaRPr lang="en-US"/>
        </a:p>
      </dgm:t>
    </dgm:pt>
    <dgm:pt modelId="{C7DA705A-2C84-40F1-A26E-BAB76254FECD}">
      <dgm:prSet phldrT="[Text]" custT="1"/>
      <dgm:spPr/>
      <dgm:t>
        <a:bodyPr/>
        <a:lstStyle/>
        <a:p>
          <a:r>
            <a:rPr lang="en-US" sz="1800" dirty="0" smtClean="0"/>
            <a:t>Three months into a new contract with tiered shared savings reimbursement. </a:t>
          </a:r>
          <a:endParaRPr lang="en-US" sz="1800" dirty="0"/>
        </a:p>
      </dgm:t>
    </dgm:pt>
    <dgm:pt modelId="{1F65A358-C282-475A-82B1-02BEB9603F28}" type="parTrans" cxnId="{240050DA-087A-4453-A75C-AB3300FD96E4}">
      <dgm:prSet/>
      <dgm:spPr/>
      <dgm:t>
        <a:bodyPr/>
        <a:lstStyle/>
        <a:p>
          <a:endParaRPr lang="en-US"/>
        </a:p>
      </dgm:t>
    </dgm:pt>
    <dgm:pt modelId="{7B79A206-24C9-4E80-B7A5-BF3808CC6C2A}" type="sibTrans" cxnId="{240050DA-087A-4453-A75C-AB3300FD96E4}">
      <dgm:prSet/>
      <dgm:spPr/>
      <dgm:t>
        <a:bodyPr/>
        <a:lstStyle/>
        <a:p>
          <a:endParaRPr lang="en-US"/>
        </a:p>
      </dgm:t>
    </dgm:pt>
    <dgm:pt modelId="{3F560273-3573-4512-BC2D-3AAE1D448D4C}">
      <dgm:prSet phldrT="[Text]" custT="1"/>
      <dgm:spPr/>
      <dgm:t>
        <a:bodyPr/>
        <a:lstStyle/>
        <a:p>
          <a:r>
            <a:rPr lang="en-US" sz="1800" dirty="0" smtClean="0"/>
            <a:t>Several months of relationship management to both internal and external stakeholders. </a:t>
          </a:r>
          <a:endParaRPr lang="en-US" sz="1800" dirty="0"/>
        </a:p>
      </dgm:t>
    </dgm:pt>
    <dgm:pt modelId="{F0611633-F42B-4042-957E-93F4E42D818A}" type="parTrans" cxnId="{3F0CE246-E20A-4518-AE4B-A286E504A9C7}">
      <dgm:prSet/>
      <dgm:spPr/>
      <dgm:t>
        <a:bodyPr/>
        <a:lstStyle/>
        <a:p>
          <a:endParaRPr lang="en-US"/>
        </a:p>
      </dgm:t>
    </dgm:pt>
    <dgm:pt modelId="{FDAF17D1-FB35-4F34-A806-9F4152B62BC2}" type="sibTrans" cxnId="{3F0CE246-E20A-4518-AE4B-A286E504A9C7}">
      <dgm:prSet/>
      <dgm:spPr/>
      <dgm:t>
        <a:bodyPr/>
        <a:lstStyle/>
        <a:p>
          <a:endParaRPr lang="en-US"/>
        </a:p>
      </dgm:t>
    </dgm:pt>
    <dgm:pt modelId="{1209C72A-0230-4108-BF1C-6C7CC4390395}">
      <dgm:prSet phldrT="[Text]" custT="1"/>
      <dgm:spPr/>
      <dgm:t>
        <a:bodyPr/>
        <a:lstStyle/>
        <a:p>
          <a:r>
            <a:rPr lang="en-US" sz="1800" dirty="0" smtClean="0"/>
            <a:t>A 90-Day extension was negotiated.</a:t>
          </a:r>
          <a:endParaRPr lang="en-US" sz="1800" dirty="0"/>
        </a:p>
      </dgm:t>
    </dgm:pt>
    <dgm:pt modelId="{BB9F7BF9-F23A-46A0-89D3-86346750E184}" type="parTrans" cxnId="{7F6BEE80-3B2C-414B-8E5C-38E90AD3CE89}">
      <dgm:prSet/>
      <dgm:spPr/>
      <dgm:t>
        <a:bodyPr/>
        <a:lstStyle/>
        <a:p>
          <a:endParaRPr lang="en-US"/>
        </a:p>
      </dgm:t>
    </dgm:pt>
    <dgm:pt modelId="{283C0E49-D7ED-4CF8-B957-5A2ADE17E9A5}" type="sibTrans" cxnId="{7F6BEE80-3B2C-414B-8E5C-38E90AD3CE89}">
      <dgm:prSet/>
      <dgm:spPr/>
      <dgm:t>
        <a:bodyPr/>
        <a:lstStyle/>
        <a:p>
          <a:endParaRPr lang="en-US"/>
        </a:p>
      </dgm:t>
    </dgm:pt>
    <dgm:pt modelId="{17F30E55-BE1A-4E8C-8FF4-B0C0835C7148}">
      <dgm:prSet phldrT="[Text]" custT="1"/>
      <dgm:spPr/>
      <dgm:t>
        <a:bodyPr/>
        <a:lstStyle/>
        <a:p>
          <a:r>
            <a:rPr lang="en-US" sz="1800" dirty="0" smtClean="0"/>
            <a:t>Reporting period on upcoming round of data. </a:t>
          </a:r>
          <a:endParaRPr lang="en-US" sz="1800" dirty="0"/>
        </a:p>
      </dgm:t>
    </dgm:pt>
    <dgm:pt modelId="{7BF5A1A8-E2F0-4A1E-ACDF-F96F9F93621E}" type="parTrans" cxnId="{31BD539B-2866-4AFF-A639-2E4C459A4645}">
      <dgm:prSet/>
      <dgm:spPr/>
      <dgm:t>
        <a:bodyPr/>
        <a:lstStyle/>
        <a:p>
          <a:endParaRPr lang="en-US"/>
        </a:p>
      </dgm:t>
    </dgm:pt>
    <dgm:pt modelId="{40861B1C-6F86-4F1F-A763-5A35A0920CCF}" type="sibTrans" cxnId="{31BD539B-2866-4AFF-A639-2E4C459A4645}">
      <dgm:prSet/>
      <dgm:spPr/>
      <dgm:t>
        <a:bodyPr/>
        <a:lstStyle/>
        <a:p>
          <a:endParaRPr lang="en-US"/>
        </a:p>
      </dgm:t>
    </dgm:pt>
    <dgm:pt modelId="{15EA36CC-A763-4A6B-8D63-4E874EB287A9}">
      <dgm:prSet phldrT="[Text]" custT="1"/>
      <dgm:spPr/>
      <dgm:t>
        <a:bodyPr/>
        <a:lstStyle/>
        <a:p>
          <a:r>
            <a:rPr lang="en-US" sz="1800" dirty="0" smtClean="0"/>
            <a:t>Technology and data tracking issues are being resolved. </a:t>
          </a:r>
          <a:endParaRPr lang="en-US" sz="1800" dirty="0"/>
        </a:p>
      </dgm:t>
    </dgm:pt>
    <dgm:pt modelId="{4FC3E194-EB38-4F67-B40D-61A3C9AE616A}" type="parTrans" cxnId="{990F08BE-7BA1-4B7E-8F28-EA6318E6970F}">
      <dgm:prSet/>
      <dgm:spPr/>
      <dgm:t>
        <a:bodyPr/>
        <a:lstStyle/>
        <a:p>
          <a:endParaRPr lang="en-US"/>
        </a:p>
      </dgm:t>
    </dgm:pt>
    <dgm:pt modelId="{678ADA64-519F-46BF-A77F-D31DD6B1359E}" type="sibTrans" cxnId="{990F08BE-7BA1-4B7E-8F28-EA6318E6970F}">
      <dgm:prSet/>
      <dgm:spPr/>
      <dgm:t>
        <a:bodyPr/>
        <a:lstStyle/>
        <a:p>
          <a:endParaRPr lang="en-US"/>
        </a:p>
      </dgm:t>
    </dgm:pt>
    <dgm:pt modelId="{99AC3340-1B21-426F-8C15-3D3896D28A3A}">
      <dgm:prSet phldrT="[Text]" custT="1"/>
      <dgm:spPr/>
      <dgm:t>
        <a:bodyPr/>
        <a:lstStyle/>
        <a:p>
          <a:r>
            <a:rPr lang="en-US" sz="1800" dirty="0" smtClean="0"/>
            <a:t>Relationship management continuing. </a:t>
          </a:r>
          <a:endParaRPr lang="en-US" sz="1800" dirty="0"/>
        </a:p>
      </dgm:t>
    </dgm:pt>
    <dgm:pt modelId="{C53B604E-7542-4271-8634-5CAAD8057B93}" type="parTrans" cxnId="{FEDA1DF3-E50C-459F-A170-94EC7754944E}">
      <dgm:prSet/>
      <dgm:spPr/>
      <dgm:t>
        <a:bodyPr/>
        <a:lstStyle/>
        <a:p>
          <a:endParaRPr lang="en-US"/>
        </a:p>
      </dgm:t>
    </dgm:pt>
    <dgm:pt modelId="{DC1E87EB-2D3C-4394-B1F4-AA01B1322EFC}" type="sibTrans" cxnId="{FEDA1DF3-E50C-459F-A170-94EC7754944E}">
      <dgm:prSet/>
      <dgm:spPr/>
      <dgm:t>
        <a:bodyPr/>
        <a:lstStyle/>
        <a:p>
          <a:endParaRPr lang="en-US"/>
        </a:p>
      </dgm:t>
    </dgm:pt>
    <dgm:pt modelId="{B8A56449-BBB5-41C4-9975-8DF66CAE2F6F}">
      <dgm:prSet phldrT="[Text]" custT="1"/>
      <dgm:spPr/>
      <dgm:t>
        <a:bodyPr/>
        <a:lstStyle/>
        <a:p>
          <a:r>
            <a:rPr lang="en-US" sz="2400" b="1" dirty="0" smtClean="0"/>
            <a:t>Goal</a:t>
          </a:r>
          <a:endParaRPr lang="en-US" sz="2400" dirty="0"/>
        </a:p>
      </dgm:t>
    </dgm:pt>
    <dgm:pt modelId="{2717B7BA-7BC0-47C5-831F-ED1684877D41}" type="parTrans" cxnId="{54B95E86-9D23-47D4-B431-D71C31814B0A}">
      <dgm:prSet/>
      <dgm:spPr/>
      <dgm:t>
        <a:bodyPr/>
        <a:lstStyle/>
        <a:p>
          <a:endParaRPr lang="en-US"/>
        </a:p>
      </dgm:t>
    </dgm:pt>
    <dgm:pt modelId="{C610C385-76C7-46D2-B36B-7A19F9554E0A}" type="sibTrans" cxnId="{54B95E86-9D23-47D4-B431-D71C31814B0A}">
      <dgm:prSet/>
      <dgm:spPr/>
      <dgm:t>
        <a:bodyPr/>
        <a:lstStyle/>
        <a:p>
          <a:endParaRPr lang="en-US"/>
        </a:p>
      </dgm:t>
    </dgm:pt>
    <dgm:pt modelId="{4E646389-B217-4699-90CD-6D1DEB838230}">
      <dgm:prSet phldrT="[Text]" custT="1"/>
      <dgm:spPr/>
      <dgm:t>
        <a:bodyPr/>
        <a:lstStyle/>
        <a:p>
          <a:r>
            <a:rPr lang="en-US" sz="1800" dirty="0" smtClean="0"/>
            <a:t>Improved outcomes, cost savings and improved data reporting. </a:t>
          </a:r>
          <a:endParaRPr lang="en-US" sz="1800" dirty="0"/>
        </a:p>
      </dgm:t>
    </dgm:pt>
    <dgm:pt modelId="{4D456158-08CF-4B7F-8C5A-DFD08C4D79D0}" type="parTrans" cxnId="{EC85CCA5-4EDE-4E24-80ED-12579C7DFBC7}">
      <dgm:prSet/>
      <dgm:spPr/>
      <dgm:t>
        <a:bodyPr/>
        <a:lstStyle/>
        <a:p>
          <a:endParaRPr lang="en-US"/>
        </a:p>
      </dgm:t>
    </dgm:pt>
    <dgm:pt modelId="{070202FE-568E-48E5-B1D9-244E0EEDACB0}" type="sibTrans" cxnId="{EC85CCA5-4EDE-4E24-80ED-12579C7DFBC7}">
      <dgm:prSet/>
      <dgm:spPr/>
      <dgm:t>
        <a:bodyPr/>
        <a:lstStyle/>
        <a:p>
          <a:endParaRPr lang="en-US"/>
        </a:p>
      </dgm:t>
    </dgm:pt>
    <dgm:pt modelId="{13EF5478-FC32-43D7-B7B4-202E4C44EAE6}">
      <dgm:prSet phldrT="[Text]" custT="1"/>
      <dgm:spPr/>
      <dgm:t>
        <a:bodyPr/>
        <a:lstStyle/>
        <a:p>
          <a:r>
            <a:rPr lang="en-US" sz="1800" dirty="0" smtClean="0"/>
            <a:t>Continued improvement on relationship.  </a:t>
          </a:r>
          <a:endParaRPr lang="en-US" sz="1800" dirty="0"/>
        </a:p>
      </dgm:t>
    </dgm:pt>
    <dgm:pt modelId="{7E8919BF-1185-4068-8EA2-DBABE3A28B4F}" type="parTrans" cxnId="{A5D91602-3B0F-4000-A1C0-884FB792AF5A}">
      <dgm:prSet/>
      <dgm:spPr/>
      <dgm:t>
        <a:bodyPr/>
        <a:lstStyle/>
        <a:p>
          <a:endParaRPr lang="en-US"/>
        </a:p>
      </dgm:t>
    </dgm:pt>
    <dgm:pt modelId="{4E8226B2-FF09-4F90-8201-D20ADCE8C72A}" type="sibTrans" cxnId="{A5D91602-3B0F-4000-A1C0-884FB792AF5A}">
      <dgm:prSet/>
      <dgm:spPr/>
      <dgm:t>
        <a:bodyPr/>
        <a:lstStyle/>
        <a:p>
          <a:endParaRPr lang="en-US"/>
        </a:p>
      </dgm:t>
    </dgm:pt>
    <dgm:pt modelId="{A4D6899E-4611-4B86-BBFC-5FF02187F1C3}">
      <dgm:prSet phldrT="[Text]" custT="1"/>
      <dgm:spPr/>
      <dgm:t>
        <a:bodyPr/>
        <a:lstStyle/>
        <a:p>
          <a:r>
            <a:rPr lang="en-US" sz="1800" dirty="0" smtClean="0"/>
            <a:t>Positive </a:t>
          </a:r>
          <a:r>
            <a:rPr lang="en-US" sz="1800" dirty="0" smtClean="0"/>
            <a:t>outcomes on and shared savings realized.  </a:t>
          </a:r>
          <a:endParaRPr lang="en-US" sz="1800" dirty="0"/>
        </a:p>
      </dgm:t>
    </dgm:pt>
    <dgm:pt modelId="{B9E5C13C-3717-4D3C-800D-9E99E1967F7B}" type="parTrans" cxnId="{33B7A920-4F1B-4F6D-9812-A0CA195619D4}">
      <dgm:prSet/>
      <dgm:spPr/>
    </dgm:pt>
    <dgm:pt modelId="{58B9E7BB-62D4-4086-9A55-C39B54BAB32F}" type="sibTrans" cxnId="{33B7A920-4F1B-4F6D-9812-A0CA195619D4}">
      <dgm:prSet/>
      <dgm:spPr/>
    </dgm:pt>
    <dgm:pt modelId="{18B3100C-32BD-4A33-AEFC-BC2C5F4B4074}" type="pres">
      <dgm:prSet presAssocID="{A7D40CD4-D4CC-4B0C-9608-9B217A3274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AED4B-762C-4D61-8BB2-10878D0C5A0B}" type="pres">
      <dgm:prSet presAssocID="{407916B6-C520-4644-B304-911F05C6EC71}" presName="composite" presStyleCnt="0"/>
      <dgm:spPr/>
    </dgm:pt>
    <dgm:pt modelId="{1980791C-2038-454B-9D87-68D86C854A94}" type="pres">
      <dgm:prSet presAssocID="{407916B6-C520-4644-B304-911F05C6EC7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D5E32-71B8-4C0E-94E0-1D45B71AD08E}" type="pres">
      <dgm:prSet presAssocID="{407916B6-C520-4644-B304-911F05C6EC7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8331C-1305-4CEC-9E7C-88F08F78933C}" type="pres">
      <dgm:prSet presAssocID="{CA064BFD-1186-40B4-846B-B1B5DE4EB5D9}" presName="space" presStyleCnt="0"/>
      <dgm:spPr/>
    </dgm:pt>
    <dgm:pt modelId="{45E6BBB8-2BB5-4ABB-AFBA-C615326BB908}" type="pres">
      <dgm:prSet presAssocID="{B8A56449-BBB5-41C4-9975-8DF66CAE2F6F}" presName="composite" presStyleCnt="0"/>
      <dgm:spPr/>
    </dgm:pt>
    <dgm:pt modelId="{A314D82D-F38B-4256-9F73-E013E564D21F}" type="pres">
      <dgm:prSet presAssocID="{B8A56449-BBB5-41C4-9975-8DF66CAE2F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6BFDC-170D-43CE-8FDD-7BA2AC238C2E}" type="pres">
      <dgm:prSet presAssocID="{B8A56449-BBB5-41C4-9975-8DF66CAE2F6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6A595-7435-4DE5-BBCF-8DEB728D28DC}" type="pres">
      <dgm:prSet presAssocID="{C610C385-76C7-46D2-B36B-7A19F9554E0A}" presName="space" presStyleCnt="0"/>
      <dgm:spPr/>
    </dgm:pt>
    <dgm:pt modelId="{4352B00A-6830-4BF5-AFCC-2F4C738BD52D}" type="pres">
      <dgm:prSet presAssocID="{87CDCBFA-5077-45E1-95D7-D8F912BDB74B}" presName="composite" presStyleCnt="0"/>
      <dgm:spPr/>
    </dgm:pt>
    <dgm:pt modelId="{2379C7C7-D630-4617-82D4-394E87D305E7}" type="pres">
      <dgm:prSet presAssocID="{87CDCBFA-5077-45E1-95D7-D8F912BDB7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9A59E-7F81-4A6E-924B-E3A98C1FE1FE}" type="pres">
      <dgm:prSet presAssocID="{87CDCBFA-5077-45E1-95D7-D8F912BDB74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D051E-8629-4918-B121-8E1EE54ABCE3}" type="presOf" srcId="{17F30E55-BE1A-4E8C-8FF4-B0C0835C7148}" destId="{D8C9A59E-7F81-4A6E-924B-E3A98C1FE1FE}" srcOrd="0" destOrd="1" presId="urn:microsoft.com/office/officeart/2005/8/layout/hList1"/>
    <dgm:cxn modelId="{20758259-63AE-436E-BB94-014888DA9272}" type="presOf" srcId="{4D8E05C0-893C-4EC3-A86C-A8BDFF606099}" destId="{44ED5E32-71B8-4C0E-94E0-1D45B71AD08E}" srcOrd="0" destOrd="3" presId="urn:microsoft.com/office/officeart/2005/8/layout/hList1"/>
    <dgm:cxn modelId="{EDF9709A-40D5-4979-9695-B92365079405}" type="presOf" srcId="{87CDCBFA-5077-45E1-95D7-D8F912BDB74B}" destId="{2379C7C7-D630-4617-82D4-394E87D305E7}" srcOrd="0" destOrd="0" presId="urn:microsoft.com/office/officeart/2005/8/layout/hList1"/>
    <dgm:cxn modelId="{990F08BE-7BA1-4B7E-8F28-EA6318E6970F}" srcId="{87CDCBFA-5077-45E1-95D7-D8F912BDB74B}" destId="{15EA36CC-A763-4A6B-8D63-4E874EB287A9}" srcOrd="2" destOrd="0" parTransId="{4FC3E194-EB38-4F67-B40D-61A3C9AE616A}" sibTransId="{678ADA64-519F-46BF-A77F-D31DD6B1359E}"/>
    <dgm:cxn modelId="{F56720A5-F52F-4A30-BCB2-FFBDD4F6FF07}" srcId="{407916B6-C520-4644-B304-911F05C6EC71}" destId="{7A1F98BB-39CF-4C3C-9FAD-B3DDA247C5E5}" srcOrd="1" destOrd="0" parTransId="{4BDDE8AA-21B8-421B-A248-9B6884E2115F}" sibTransId="{6CA778AC-5F33-479A-855B-3EAB05314819}"/>
    <dgm:cxn modelId="{33B7A920-4F1B-4F6D-9812-A0CA195619D4}" srcId="{B8A56449-BBB5-41C4-9975-8DF66CAE2F6F}" destId="{A4D6899E-4611-4B86-BBFC-5FF02187F1C3}" srcOrd="1" destOrd="0" parTransId="{B9E5C13C-3717-4D3C-800D-9E99E1967F7B}" sibTransId="{58B9E7BB-62D4-4086-9A55-C39B54BAB32F}"/>
    <dgm:cxn modelId="{7F6BEE80-3B2C-414B-8E5C-38E90AD3CE89}" srcId="{407916B6-C520-4644-B304-911F05C6EC71}" destId="{1209C72A-0230-4108-BF1C-6C7CC4390395}" srcOrd="5" destOrd="0" parTransId="{BB9F7BF9-F23A-46A0-89D3-86346750E184}" sibTransId="{283C0E49-D7ED-4CF8-B957-5A2ADE17E9A5}"/>
    <dgm:cxn modelId="{8F0A11BF-CFFD-4309-B029-2CA0ABA331D6}" srcId="{A7D40CD4-D4CC-4B0C-9608-9B217A327407}" destId="{407916B6-C520-4644-B304-911F05C6EC71}" srcOrd="0" destOrd="0" parTransId="{79783B7E-FD82-47C9-896D-0CEEB7D182BE}" sibTransId="{CA064BFD-1186-40B4-846B-B1B5DE4EB5D9}"/>
    <dgm:cxn modelId="{54B95E86-9D23-47D4-B431-D71C31814B0A}" srcId="{A7D40CD4-D4CC-4B0C-9608-9B217A327407}" destId="{B8A56449-BBB5-41C4-9975-8DF66CAE2F6F}" srcOrd="1" destOrd="0" parTransId="{2717B7BA-7BC0-47C5-831F-ED1684877D41}" sibTransId="{C610C385-76C7-46D2-B36B-7A19F9554E0A}"/>
    <dgm:cxn modelId="{8F7795E2-84E3-4EB6-9995-90D6CE50D3B9}" type="presOf" srcId="{407916B6-C520-4644-B304-911F05C6EC71}" destId="{1980791C-2038-454B-9D87-68D86C854A94}" srcOrd="0" destOrd="0" presId="urn:microsoft.com/office/officeart/2005/8/layout/hList1"/>
    <dgm:cxn modelId="{FC30E224-5024-4A0C-A6DF-F0CE5CA151B2}" type="presOf" srcId="{13EF5478-FC32-43D7-B7B4-202E4C44EAE6}" destId="{EEA6BFDC-170D-43CE-8FDD-7BA2AC238C2E}" srcOrd="0" destOrd="2" presId="urn:microsoft.com/office/officeart/2005/8/layout/hList1"/>
    <dgm:cxn modelId="{EC85CCA5-4EDE-4E24-80ED-12579C7DFBC7}" srcId="{B8A56449-BBB5-41C4-9975-8DF66CAE2F6F}" destId="{4E646389-B217-4699-90CD-6D1DEB838230}" srcOrd="0" destOrd="0" parTransId="{4D456158-08CF-4B7F-8C5A-DFD08C4D79D0}" sibTransId="{070202FE-568E-48E5-B1D9-244E0EEDACB0}"/>
    <dgm:cxn modelId="{A5D91602-3B0F-4000-A1C0-884FB792AF5A}" srcId="{B8A56449-BBB5-41C4-9975-8DF66CAE2F6F}" destId="{13EF5478-FC32-43D7-B7B4-202E4C44EAE6}" srcOrd="2" destOrd="0" parTransId="{7E8919BF-1185-4068-8EA2-DBABE3A28B4F}" sibTransId="{4E8226B2-FF09-4F90-8201-D20ADCE8C72A}"/>
    <dgm:cxn modelId="{9B9EE0EE-F31D-434E-8EE4-FC294CFD5F80}" srcId="{A7D40CD4-D4CC-4B0C-9608-9B217A327407}" destId="{87CDCBFA-5077-45E1-95D7-D8F912BDB74B}" srcOrd="2" destOrd="0" parTransId="{C446037C-B9DC-4C42-826F-65E408C83C76}" sibTransId="{06191225-B627-4629-B43B-CA404A895C4F}"/>
    <dgm:cxn modelId="{170E72D1-71C5-4FCA-95AF-8BCFB86EB215}" type="presOf" srcId="{B8A56449-BBB5-41C4-9975-8DF66CAE2F6F}" destId="{A314D82D-F38B-4256-9F73-E013E564D21F}" srcOrd="0" destOrd="0" presId="urn:microsoft.com/office/officeart/2005/8/layout/hList1"/>
    <dgm:cxn modelId="{792436EA-9001-4EC3-8ED5-B86B81193933}" type="presOf" srcId="{3F560273-3573-4512-BC2D-3AAE1D448D4C}" destId="{44ED5E32-71B8-4C0E-94E0-1D45B71AD08E}" srcOrd="0" destOrd="4" presId="urn:microsoft.com/office/officeart/2005/8/layout/hList1"/>
    <dgm:cxn modelId="{FCF5D1FF-8C60-4F8B-9552-8B0E4D3169F8}" type="presOf" srcId="{99AC3340-1B21-426F-8C15-3D3896D28A3A}" destId="{D8C9A59E-7F81-4A6E-924B-E3A98C1FE1FE}" srcOrd="0" destOrd="3" presId="urn:microsoft.com/office/officeart/2005/8/layout/hList1"/>
    <dgm:cxn modelId="{5ACB84EE-8F56-490D-B31F-A7C3CD682233}" type="presOf" srcId="{C7DA705A-2C84-40F1-A26E-BAB76254FECD}" destId="{D8C9A59E-7F81-4A6E-924B-E3A98C1FE1FE}" srcOrd="0" destOrd="0" presId="urn:microsoft.com/office/officeart/2005/8/layout/hList1"/>
    <dgm:cxn modelId="{CF5FE1D8-C70F-4BCD-8623-1DBE16378295}" type="presOf" srcId="{085D5DA7-5558-4E6B-829F-8F5E0610CBD2}" destId="{44ED5E32-71B8-4C0E-94E0-1D45B71AD08E}" srcOrd="0" destOrd="0" presId="urn:microsoft.com/office/officeart/2005/8/layout/hList1"/>
    <dgm:cxn modelId="{31BD539B-2866-4AFF-A639-2E4C459A4645}" srcId="{87CDCBFA-5077-45E1-95D7-D8F912BDB74B}" destId="{17F30E55-BE1A-4E8C-8FF4-B0C0835C7148}" srcOrd="1" destOrd="0" parTransId="{7BF5A1A8-E2F0-4A1E-ACDF-F96F9F93621E}" sibTransId="{40861B1C-6F86-4F1F-A763-5A35A0920CCF}"/>
    <dgm:cxn modelId="{B34B70A1-E31E-4425-BE6F-B7E0EEAFF76E}" type="presOf" srcId="{4E646389-B217-4699-90CD-6D1DEB838230}" destId="{EEA6BFDC-170D-43CE-8FDD-7BA2AC238C2E}" srcOrd="0" destOrd="0" presId="urn:microsoft.com/office/officeart/2005/8/layout/hList1"/>
    <dgm:cxn modelId="{295DE0AB-BE6E-42E9-B7A5-9DF5BFA6B8D8}" type="presOf" srcId="{7A1F98BB-39CF-4C3C-9FAD-B3DDA247C5E5}" destId="{44ED5E32-71B8-4C0E-94E0-1D45B71AD08E}" srcOrd="0" destOrd="1" presId="urn:microsoft.com/office/officeart/2005/8/layout/hList1"/>
    <dgm:cxn modelId="{0E0B69DA-E919-4720-BF2F-A430534857F2}" type="presOf" srcId="{6FB5F51B-9B83-44BD-9144-CEE9C97A8F4E}" destId="{44ED5E32-71B8-4C0E-94E0-1D45B71AD08E}" srcOrd="0" destOrd="2" presId="urn:microsoft.com/office/officeart/2005/8/layout/hList1"/>
    <dgm:cxn modelId="{23A81EC4-C722-4F90-AC5B-BC6B9783F942}" type="presOf" srcId="{A4D6899E-4611-4B86-BBFC-5FF02187F1C3}" destId="{EEA6BFDC-170D-43CE-8FDD-7BA2AC238C2E}" srcOrd="0" destOrd="1" presId="urn:microsoft.com/office/officeart/2005/8/layout/hList1"/>
    <dgm:cxn modelId="{956B239E-7EE2-4BDD-8EE7-902B7222E643}" type="presOf" srcId="{15EA36CC-A763-4A6B-8D63-4E874EB287A9}" destId="{D8C9A59E-7F81-4A6E-924B-E3A98C1FE1FE}" srcOrd="0" destOrd="2" presId="urn:microsoft.com/office/officeart/2005/8/layout/hList1"/>
    <dgm:cxn modelId="{E33153CE-61B8-47E6-B7F6-D12147ABEEDD}" srcId="{407916B6-C520-4644-B304-911F05C6EC71}" destId="{4D8E05C0-893C-4EC3-A86C-A8BDFF606099}" srcOrd="3" destOrd="0" parTransId="{A1BF86E8-F916-4150-B883-2E9401F54930}" sibTransId="{29C9BA83-CF1D-4B06-AB54-C3E21C02C0B1}"/>
    <dgm:cxn modelId="{FEDA1DF3-E50C-459F-A170-94EC7754944E}" srcId="{87CDCBFA-5077-45E1-95D7-D8F912BDB74B}" destId="{99AC3340-1B21-426F-8C15-3D3896D28A3A}" srcOrd="3" destOrd="0" parTransId="{C53B604E-7542-4271-8634-5CAAD8057B93}" sibTransId="{DC1E87EB-2D3C-4394-B1F4-AA01B1322EFC}"/>
    <dgm:cxn modelId="{6677B88A-F0C9-4138-9C9C-22860FA934DD}" srcId="{407916B6-C520-4644-B304-911F05C6EC71}" destId="{085D5DA7-5558-4E6B-829F-8F5E0610CBD2}" srcOrd="0" destOrd="0" parTransId="{A8CDC8D9-9575-4B5F-97C7-3E4229603A3E}" sibTransId="{7AC50618-F7A5-4C32-A4FA-18FE4DC2AEFA}"/>
    <dgm:cxn modelId="{3F0CE246-E20A-4518-AE4B-A286E504A9C7}" srcId="{407916B6-C520-4644-B304-911F05C6EC71}" destId="{3F560273-3573-4512-BC2D-3AAE1D448D4C}" srcOrd="4" destOrd="0" parTransId="{F0611633-F42B-4042-957E-93F4E42D818A}" sibTransId="{FDAF17D1-FB35-4F34-A806-9F4152B62BC2}"/>
    <dgm:cxn modelId="{B0E211E6-135E-44B7-8CAB-E6563AE92BDC}" srcId="{407916B6-C520-4644-B304-911F05C6EC71}" destId="{6FB5F51B-9B83-44BD-9144-CEE9C97A8F4E}" srcOrd="2" destOrd="0" parTransId="{5F20ED61-9E0A-48D0-A2BC-B928B1982029}" sibTransId="{D7C06E80-35EB-4182-A978-8FC540703615}"/>
    <dgm:cxn modelId="{192A54C6-1EE2-44F5-9A8F-A94834F23E18}" type="presOf" srcId="{1209C72A-0230-4108-BF1C-6C7CC4390395}" destId="{44ED5E32-71B8-4C0E-94E0-1D45B71AD08E}" srcOrd="0" destOrd="5" presId="urn:microsoft.com/office/officeart/2005/8/layout/hList1"/>
    <dgm:cxn modelId="{D63C23EE-D0B4-4512-9E6F-A4092D450CBF}" type="presOf" srcId="{A7D40CD4-D4CC-4B0C-9608-9B217A327407}" destId="{18B3100C-32BD-4A33-AEFC-BC2C5F4B4074}" srcOrd="0" destOrd="0" presId="urn:microsoft.com/office/officeart/2005/8/layout/hList1"/>
    <dgm:cxn modelId="{240050DA-087A-4453-A75C-AB3300FD96E4}" srcId="{87CDCBFA-5077-45E1-95D7-D8F912BDB74B}" destId="{C7DA705A-2C84-40F1-A26E-BAB76254FECD}" srcOrd="0" destOrd="0" parTransId="{1F65A358-C282-475A-82B1-02BEB9603F28}" sibTransId="{7B79A206-24C9-4E80-B7A5-BF3808CC6C2A}"/>
    <dgm:cxn modelId="{B0CC4B27-E15A-4DA9-B201-FF15FE56218D}" type="presParOf" srcId="{18B3100C-32BD-4A33-AEFC-BC2C5F4B4074}" destId="{1D5AED4B-762C-4D61-8BB2-10878D0C5A0B}" srcOrd="0" destOrd="0" presId="urn:microsoft.com/office/officeart/2005/8/layout/hList1"/>
    <dgm:cxn modelId="{85DFBF8B-AA0C-4886-B2C5-844433A9C699}" type="presParOf" srcId="{1D5AED4B-762C-4D61-8BB2-10878D0C5A0B}" destId="{1980791C-2038-454B-9D87-68D86C854A94}" srcOrd="0" destOrd="0" presId="urn:microsoft.com/office/officeart/2005/8/layout/hList1"/>
    <dgm:cxn modelId="{1309B506-35DE-464C-8908-8BF7753E011C}" type="presParOf" srcId="{1D5AED4B-762C-4D61-8BB2-10878D0C5A0B}" destId="{44ED5E32-71B8-4C0E-94E0-1D45B71AD08E}" srcOrd="1" destOrd="0" presId="urn:microsoft.com/office/officeart/2005/8/layout/hList1"/>
    <dgm:cxn modelId="{CCEB7F05-8A0E-48A2-8F17-4210A8EC2E36}" type="presParOf" srcId="{18B3100C-32BD-4A33-AEFC-BC2C5F4B4074}" destId="{8AD8331C-1305-4CEC-9E7C-88F08F78933C}" srcOrd="1" destOrd="0" presId="urn:microsoft.com/office/officeart/2005/8/layout/hList1"/>
    <dgm:cxn modelId="{C0E8C68D-6ED6-480C-BEE0-BD5D3D5BE6DD}" type="presParOf" srcId="{18B3100C-32BD-4A33-AEFC-BC2C5F4B4074}" destId="{45E6BBB8-2BB5-4ABB-AFBA-C615326BB908}" srcOrd="2" destOrd="0" presId="urn:microsoft.com/office/officeart/2005/8/layout/hList1"/>
    <dgm:cxn modelId="{B9C3A9CC-A51E-49AC-8948-0590F11FC050}" type="presParOf" srcId="{45E6BBB8-2BB5-4ABB-AFBA-C615326BB908}" destId="{A314D82D-F38B-4256-9F73-E013E564D21F}" srcOrd="0" destOrd="0" presId="urn:microsoft.com/office/officeart/2005/8/layout/hList1"/>
    <dgm:cxn modelId="{54E90ECC-3F42-46DE-972D-974687EE9CEC}" type="presParOf" srcId="{45E6BBB8-2BB5-4ABB-AFBA-C615326BB908}" destId="{EEA6BFDC-170D-43CE-8FDD-7BA2AC238C2E}" srcOrd="1" destOrd="0" presId="urn:microsoft.com/office/officeart/2005/8/layout/hList1"/>
    <dgm:cxn modelId="{018A30BB-6700-4F0A-B330-51E955DD9747}" type="presParOf" srcId="{18B3100C-32BD-4A33-AEFC-BC2C5F4B4074}" destId="{37F6A595-7435-4DE5-BBCF-8DEB728D28DC}" srcOrd="3" destOrd="0" presId="urn:microsoft.com/office/officeart/2005/8/layout/hList1"/>
    <dgm:cxn modelId="{CD7ADE51-9810-4704-BE9F-347342276119}" type="presParOf" srcId="{18B3100C-32BD-4A33-AEFC-BC2C5F4B4074}" destId="{4352B00A-6830-4BF5-AFCC-2F4C738BD52D}" srcOrd="4" destOrd="0" presId="urn:microsoft.com/office/officeart/2005/8/layout/hList1"/>
    <dgm:cxn modelId="{F7520694-344F-4DBE-A118-F02CFB0B72B3}" type="presParOf" srcId="{4352B00A-6830-4BF5-AFCC-2F4C738BD52D}" destId="{2379C7C7-D630-4617-82D4-394E87D305E7}" srcOrd="0" destOrd="0" presId="urn:microsoft.com/office/officeart/2005/8/layout/hList1"/>
    <dgm:cxn modelId="{FB58818E-3258-4CFB-AA56-EB3AF79B5B40}" type="presParOf" srcId="{4352B00A-6830-4BF5-AFCC-2F4C738BD52D}" destId="{D8C9A59E-7F81-4A6E-924B-E3A98C1FE1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D40CD4-D4CC-4B0C-9608-9B217A32740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7916B6-C520-4644-B304-911F05C6EC71}">
      <dgm:prSet phldrT="[Text]" custT="1"/>
      <dgm:spPr/>
      <dgm:t>
        <a:bodyPr/>
        <a:lstStyle/>
        <a:p>
          <a:r>
            <a:rPr lang="en-US" sz="2400" b="1" dirty="0" smtClean="0"/>
            <a:t>Scenario</a:t>
          </a:r>
          <a:endParaRPr lang="en-US" sz="2400" b="1" dirty="0"/>
        </a:p>
      </dgm:t>
    </dgm:pt>
    <dgm:pt modelId="{79783B7E-FD82-47C9-896D-0CEEB7D182BE}" type="parTrans" cxnId="{8F0A11BF-CFFD-4309-B029-2CA0ABA331D6}">
      <dgm:prSet/>
      <dgm:spPr/>
      <dgm:t>
        <a:bodyPr/>
        <a:lstStyle/>
        <a:p>
          <a:endParaRPr lang="en-US"/>
        </a:p>
      </dgm:t>
    </dgm:pt>
    <dgm:pt modelId="{CA064BFD-1186-40B4-846B-B1B5DE4EB5D9}" type="sibTrans" cxnId="{8F0A11BF-CFFD-4309-B029-2CA0ABA331D6}">
      <dgm:prSet/>
      <dgm:spPr/>
      <dgm:t>
        <a:bodyPr/>
        <a:lstStyle/>
        <a:p>
          <a:endParaRPr lang="en-US"/>
        </a:p>
      </dgm:t>
    </dgm:pt>
    <dgm:pt modelId="{87CDCBFA-5077-45E1-95D7-D8F912BDB74B}">
      <dgm:prSet phldrT="[Text]" custT="1"/>
      <dgm:spPr/>
      <dgm:t>
        <a:bodyPr/>
        <a:lstStyle/>
        <a:p>
          <a:r>
            <a:rPr lang="en-US" sz="2400" b="1" dirty="0" smtClean="0"/>
            <a:t>Current Status</a:t>
          </a:r>
          <a:endParaRPr lang="en-US" sz="2400" b="1" dirty="0"/>
        </a:p>
      </dgm:t>
    </dgm:pt>
    <dgm:pt modelId="{C446037C-B9DC-4C42-826F-65E408C83C76}" type="parTrans" cxnId="{9B9EE0EE-F31D-434E-8EE4-FC294CFD5F80}">
      <dgm:prSet/>
      <dgm:spPr/>
      <dgm:t>
        <a:bodyPr/>
        <a:lstStyle/>
        <a:p>
          <a:endParaRPr lang="en-US"/>
        </a:p>
      </dgm:t>
    </dgm:pt>
    <dgm:pt modelId="{06191225-B627-4629-B43B-CA404A895C4F}" type="sibTrans" cxnId="{9B9EE0EE-F31D-434E-8EE4-FC294CFD5F80}">
      <dgm:prSet/>
      <dgm:spPr/>
      <dgm:t>
        <a:bodyPr/>
        <a:lstStyle/>
        <a:p>
          <a:endParaRPr lang="en-US"/>
        </a:p>
      </dgm:t>
    </dgm:pt>
    <dgm:pt modelId="{085D5DA7-5558-4E6B-829F-8F5E0610CBD2}">
      <dgm:prSet phldrT="[Text]" custT="1"/>
      <dgm:spPr/>
      <dgm:t>
        <a:bodyPr/>
        <a:lstStyle/>
        <a:p>
          <a:r>
            <a:rPr lang="en-US" sz="1800" dirty="0" smtClean="0"/>
            <a:t>National payer, state based program. </a:t>
          </a:r>
          <a:endParaRPr lang="en-US" sz="1800" dirty="0"/>
        </a:p>
      </dgm:t>
    </dgm:pt>
    <dgm:pt modelId="{A8CDC8D9-9575-4B5F-97C7-3E4229603A3E}" type="parTrans" cxnId="{6677B88A-F0C9-4138-9C9C-22860FA934DD}">
      <dgm:prSet/>
      <dgm:spPr/>
      <dgm:t>
        <a:bodyPr/>
        <a:lstStyle/>
        <a:p>
          <a:endParaRPr lang="en-US"/>
        </a:p>
      </dgm:t>
    </dgm:pt>
    <dgm:pt modelId="{7AC50618-F7A5-4C32-A4FA-18FE4DC2AEFA}" type="sibTrans" cxnId="{6677B88A-F0C9-4138-9C9C-22860FA934DD}">
      <dgm:prSet/>
      <dgm:spPr/>
      <dgm:t>
        <a:bodyPr/>
        <a:lstStyle/>
        <a:p>
          <a:endParaRPr lang="en-US"/>
        </a:p>
      </dgm:t>
    </dgm:pt>
    <dgm:pt modelId="{C7DA705A-2C84-40F1-A26E-BAB76254FECD}">
      <dgm:prSet phldrT="[Text]" custT="1"/>
      <dgm:spPr/>
      <dgm:t>
        <a:bodyPr/>
        <a:lstStyle/>
        <a:p>
          <a:r>
            <a:rPr lang="en-US" sz="1800" dirty="0" smtClean="0"/>
            <a:t>First year in the program and we have realized some financial share savings.  </a:t>
          </a:r>
          <a:endParaRPr lang="en-US" sz="1800" dirty="0"/>
        </a:p>
      </dgm:t>
    </dgm:pt>
    <dgm:pt modelId="{1F65A358-C282-475A-82B1-02BEB9603F28}" type="parTrans" cxnId="{240050DA-087A-4453-A75C-AB3300FD96E4}">
      <dgm:prSet/>
      <dgm:spPr/>
      <dgm:t>
        <a:bodyPr/>
        <a:lstStyle/>
        <a:p>
          <a:endParaRPr lang="en-US"/>
        </a:p>
      </dgm:t>
    </dgm:pt>
    <dgm:pt modelId="{7B79A206-24C9-4E80-B7A5-BF3808CC6C2A}" type="sibTrans" cxnId="{240050DA-087A-4453-A75C-AB3300FD96E4}">
      <dgm:prSet/>
      <dgm:spPr/>
      <dgm:t>
        <a:bodyPr/>
        <a:lstStyle/>
        <a:p>
          <a:endParaRPr lang="en-US"/>
        </a:p>
      </dgm:t>
    </dgm:pt>
    <dgm:pt modelId="{B8A56449-BBB5-41C4-9975-8DF66CAE2F6F}">
      <dgm:prSet phldrT="[Text]" custT="1"/>
      <dgm:spPr/>
      <dgm:t>
        <a:bodyPr/>
        <a:lstStyle/>
        <a:p>
          <a:r>
            <a:rPr lang="en-US" sz="2400" b="1" dirty="0" smtClean="0"/>
            <a:t>Goal</a:t>
          </a:r>
          <a:endParaRPr lang="en-US" sz="2400" dirty="0"/>
        </a:p>
      </dgm:t>
    </dgm:pt>
    <dgm:pt modelId="{2717B7BA-7BC0-47C5-831F-ED1684877D41}" type="parTrans" cxnId="{54B95E86-9D23-47D4-B431-D71C31814B0A}">
      <dgm:prSet/>
      <dgm:spPr/>
      <dgm:t>
        <a:bodyPr/>
        <a:lstStyle/>
        <a:p>
          <a:endParaRPr lang="en-US"/>
        </a:p>
      </dgm:t>
    </dgm:pt>
    <dgm:pt modelId="{C610C385-76C7-46D2-B36B-7A19F9554E0A}" type="sibTrans" cxnId="{54B95E86-9D23-47D4-B431-D71C31814B0A}">
      <dgm:prSet/>
      <dgm:spPr/>
      <dgm:t>
        <a:bodyPr/>
        <a:lstStyle/>
        <a:p>
          <a:endParaRPr lang="en-US"/>
        </a:p>
      </dgm:t>
    </dgm:pt>
    <dgm:pt modelId="{4E646389-B217-4699-90CD-6D1DEB838230}">
      <dgm:prSet phldrT="[Text]" custT="1"/>
      <dgm:spPr/>
      <dgm:t>
        <a:bodyPr/>
        <a:lstStyle/>
        <a:p>
          <a:r>
            <a:rPr lang="en-US" sz="1800" dirty="0" smtClean="0"/>
            <a:t>Improved outcomes, cost savings and improved data reporting. </a:t>
          </a:r>
          <a:endParaRPr lang="en-US" sz="1800" dirty="0"/>
        </a:p>
      </dgm:t>
    </dgm:pt>
    <dgm:pt modelId="{4D456158-08CF-4B7F-8C5A-DFD08C4D79D0}" type="parTrans" cxnId="{EC85CCA5-4EDE-4E24-80ED-12579C7DFBC7}">
      <dgm:prSet/>
      <dgm:spPr/>
      <dgm:t>
        <a:bodyPr/>
        <a:lstStyle/>
        <a:p>
          <a:endParaRPr lang="en-US"/>
        </a:p>
      </dgm:t>
    </dgm:pt>
    <dgm:pt modelId="{070202FE-568E-48E5-B1D9-244E0EEDACB0}" type="sibTrans" cxnId="{EC85CCA5-4EDE-4E24-80ED-12579C7DFBC7}">
      <dgm:prSet/>
      <dgm:spPr/>
      <dgm:t>
        <a:bodyPr/>
        <a:lstStyle/>
        <a:p>
          <a:endParaRPr lang="en-US"/>
        </a:p>
      </dgm:t>
    </dgm:pt>
    <dgm:pt modelId="{13EF5478-FC32-43D7-B7B4-202E4C44EAE6}">
      <dgm:prSet phldrT="[Text]" custT="1"/>
      <dgm:spPr/>
      <dgm:t>
        <a:bodyPr/>
        <a:lstStyle/>
        <a:p>
          <a:r>
            <a:rPr lang="en-US" sz="1800" dirty="0" smtClean="0"/>
            <a:t>Reduced ER Admissions</a:t>
          </a:r>
          <a:endParaRPr lang="en-US" sz="1800" dirty="0"/>
        </a:p>
      </dgm:t>
    </dgm:pt>
    <dgm:pt modelId="{7E8919BF-1185-4068-8EA2-DBABE3A28B4F}" type="parTrans" cxnId="{A5D91602-3B0F-4000-A1C0-884FB792AF5A}">
      <dgm:prSet/>
      <dgm:spPr/>
      <dgm:t>
        <a:bodyPr/>
        <a:lstStyle/>
        <a:p>
          <a:endParaRPr lang="en-US"/>
        </a:p>
      </dgm:t>
    </dgm:pt>
    <dgm:pt modelId="{4E8226B2-FF09-4F90-8201-D20ADCE8C72A}" type="sibTrans" cxnId="{A5D91602-3B0F-4000-A1C0-884FB792AF5A}">
      <dgm:prSet/>
      <dgm:spPr/>
      <dgm:t>
        <a:bodyPr/>
        <a:lstStyle/>
        <a:p>
          <a:endParaRPr lang="en-US"/>
        </a:p>
      </dgm:t>
    </dgm:pt>
    <dgm:pt modelId="{A4D6899E-4611-4B86-BBFC-5FF02187F1C3}">
      <dgm:prSet phldrT="[Text]" custT="1"/>
      <dgm:spPr/>
      <dgm:t>
        <a:bodyPr/>
        <a:lstStyle/>
        <a:p>
          <a:r>
            <a:rPr lang="en-US" sz="1800" dirty="0" smtClean="0"/>
            <a:t>Positive </a:t>
          </a:r>
          <a:r>
            <a:rPr lang="en-US" sz="1800" dirty="0" smtClean="0"/>
            <a:t>outcomes on and shared savings realized.  </a:t>
          </a:r>
          <a:endParaRPr lang="en-US" sz="1800" dirty="0"/>
        </a:p>
      </dgm:t>
    </dgm:pt>
    <dgm:pt modelId="{B9E5C13C-3717-4D3C-800D-9E99E1967F7B}" type="parTrans" cxnId="{33B7A920-4F1B-4F6D-9812-A0CA195619D4}">
      <dgm:prSet/>
      <dgm:spPr/>
    </dgm:pt>
    <dgm:pt modelId="{58B9E7BB-62D4-4086-9A55-C39B54BAB32F}" type="sibTrans" cxnId="{33B7A920-4F1B-4F6D-9812-A0CA195619D4}">
      <dgm:prSet/>
      <dgm:spPr/>
    </dgm:pt>
    <dgm:pt modelId="{70B71BB3-A5E3-40DB-A65B-E847F5694DF3}">
      <dgm:prSet phldrT="[Text]" custT="1"/>
      <dgm:spPr/>
      <dgm:t>
        <a:bodyPr/>
        <a:lstStyle/>
        <a:p>
          <a:r>
            <a:rPr lang="en-US" sz="1800" dirty="0" smtClean="0"/>
            <a:t>Behavioral Health Quality Improvement Program. </a:t>
          </a:r>
          <a:endParaRPr lang="en-US" sz="1800" dirty="0"/>
        </a:p>
      </dgm:t>
    </dgm:pt>
    <dgm:pt modelId="{E11F6C6E-282C-4E2B-80E2-902DF391C0D4}" type="parTrans" cxnId="{B6F61CED-786E-4B4D-85EF-8DF34A174745}">
      <dgm:prSet/>
      <dgm:spPr/>
    </dgm:pt>
    <dgm:pt modelId="{F52FD8CA-DB6E-47CA-8E88-AF06E4E74F91}" type="sibTrans" cxnId="{B6F61CED-786E-4B4D-85EF-8DF34A174745}">
      <dgm:prSet/>
      <dgm:spPr/>
    </dgm:pt>
    <dgm:pt modelId="{A36026E2-4DB3-467B-B55E-0D0658083CA0}">
      <dgm:prSet phldrT="[Text]" custT="1"/>
      <dgm:spPr/>
      <dgm:t>
        <a:bodyPr/>
        <a:lstStyle/>
        <a:p>
          <a:r>
            <a:rPr lang="en-US" sz="1800" dirty="0" smtClean="0"/>
            <a:t>Incentives based on hitting metrics</a:t>
          </a:r>
          <a:endParaRPr lang="en-US" sz="1800" dirty="0"/>
        </a:p>
      </dgm:t>
    </dgm:pt>
    <dgm:pt modelId="{9966BB7B-CDCB-4FDC-A100-220E20A873F1}" type="parTrans" cxnId="{27C59678-0A9B-464A-9AD4-E5FE952C73ED}">
      <dgm:prSet/>
      <dgm:spPr/>
    </dgm:pt>
    <dgm:pt modelId="{375E24EA-B0C5-49EA-A360-44258FCE54C4}" type="sibTrans" cxnId="{27C59678-0A9B-464A-9AD4-E5FE952C73ED}">
      <dgm:prSet/>
      <dgm:spPr/>
    </dgm:pt>
    <dgm:pt modelId="{42AFF8BE-9922-44BE-99CA-7F445D15A4A5}">
      <dgm:prSet phldrT="[Text]" custT="1"/>
      <dgm:spPr/>
      <dgm:t>
        <a:bodyPr/>
        <a:lstStyle/>
        <a:p>
          <a:r>
            <a:rPr lang="en-US" sz="1800" dirty="0" smtClean="0"/>
            <a:t>Upside only but new program to the staff of this state.  </a:t>
          </a:r>
          <a:endParaRPr lang="en-US" sz="1800" dirty="0"/>
        </a:p>
      </dgm:t>
    </dgm:pt>
    <dgm:pt modelId="{9DA66D61-93BB-4C74-8082-8F9E02793C43}" type="parTrans" cxnId="{BFC9FDF4-C510-4B0B-978B-3ACEEDE805B3}">
      <dgm:prSet/>
      <dgm:spPr/>
    </dgm:pt>
    <dgm:pt modelId="{2984C4B7-1169-437A-BFC5-1F6DEB0634C4}" type="sibTrans" cxnId="{BFC9FDF4-C510-4B0B-978B-3ACEEDE805B3}">
      <dgm:prSet/>
      <dgm:spPr/>
    </dgm:pt>
    <dgm:pt modelId="{4A9CF550-6F9B-4BF3-9B88-6AD87535D892}">
      <dgm:prSet phldrT="[Text]" custT="1"/>
      <dgm:spPr/>
      <dgm:t>
        <a:bodyPr/>
        <a:lstStyle/>
        <a:p>
          <a:r>
            <a:rPr lang="en-US" sz="1800" dirty="0" smtClean="0"/>
            <a:t>Reduced Impatient Admissions</a:t>
          </a:r>
          <a:endParaRPr lang="en-US" sz="1800" dirty="0"/>
        </a:p>
      </dgm:t>
    </dgm:pt>
    <dgm:pt modelId="{7D6F1D86-F2D4-4968-9176-B9433E4E8D72}" type="parTrans" cxnId="{9D343055-034B-4D7A-8D53-D554D45BE3B6}">
      <dgm:prSet/>
      <dgm:spPr/>
    </dgm:pt>
    <dgm:pt modelId="{949E01B4-7ED0-4B64-ABF2-1D6536DB50E7}" type="sibTrans" cxnId="{9D343055-034B-4D7A-8D53-D554D45BE3B6}">
      <dgm:prSet/>
      <dgm:spPr/>
    </dgm:pt>
    <dgm:pt modelId="{C8962FD0-1803-4713-B591-329FECBD4FA5}">
      <dgm:prSet phldrT="[Text]" custT="1"/>
      <dgm:spPr/>
      <dgm:t>
        <a:bodyPr/>
        <a:lstStyle/>
        <a:p>
          <a:r>
            <a:rPr lang="en-US" sz="1800" dirty="0" smtClean="0"/>
            <a:t>Metrics around data reporting through documentation. </a:t>
          </a:r>
          <a:endParaRPr lang="en-US" sz="1800" dirty="0"/>
        </a:p>
      </dgm:t>
    </dgm:pt>
    <dgm:pt modelId="{AA5CEBC0-33A7-4617-B41A-C07C0A7BA73D}" type="parTrans" cxnId="{ECC42937-CFEA-4E0C-B494-74B07A289032}">
      <dgm:prSet/>
      <dgm:spPr/>
    </dgm:pt>
    <dgm:pt modelId="{1C6D1CF0-083F-4188-B772-42534CB9FFDD}" type="sibTrans" cxnId="{ECC42937-CFEA-4E0C-B494-74B07A289032}">
      <dgm:prSet/>
      <dgm:spPr/>
    </dgm:pt>
    <dgm:pt modelId="{83E92AD3-4CC4-4304-A630-7EF4C60579E0}">
      <dgm:prSet phldrT="[Text]" custT="1"/>
      <dgm:spPr/>
      <dgm:t>
        <a:bodyPr/>
        <a:lstStyle/>
        <a:p>
          <a:r>
            <a:rPr lang="en-US" sz="1800" dirty="0" smtClean="0"/>
            <a:t>Identified opportunities for additional gains through improved documentation and reporting of services provided.  </a:t>
          </a:r>
          <a:endParaRPr lang="en-US" sz="1800" dirty="0"/>
        </a:p>
      </dgm:t>
    </dgm:pt>
    <dgm:pt modelId="{96A3BEAE-26C2-4262-B438-D84B8CC88402}" type="parTrans" cxnId="{B47D30F7-896B-4285-B67B-D477CAE86DA2}">
      <dgm:prSet/>
      <dgm:spPr/>
    </dgm:pt>
    <dgm:pt modelId="{91C24EFB-0292-43F4-B9CF-5D9FD9FDBBDC}" type="sibTrans" cxnId="{B47D30F7-896B-4285-B67B-D477CAE86DA2}">
      <dgm:prSet/>
      <dgm:spPr/>
    </dgm:pt>
    <dgm:pt modelId="{041F45AC-9985-4FFF-AB0C-7B1D1C38B044}">
      <dgm:prSet phldrT="[Text]" custT="1"/>
      <dgm:spPr/>
      <dgm:t>
        <a:bodyPr/>
        <a:lstStyle/>
        <a:p>
          <a:r>
            <a:rPr lang="en-US" sz="1800" dirty="0" smtClean="0"/>
            <a:t>Internal staff education ongoing to ensure we are capturing all possible revenue opportunities.  </a:t>
          </a:r>
          <a:endParaRPr lang="en-US" sz="1800" dirty="0"/>
        </a:p>
      </dgm:t>
    </dgm:pt>
    <dgm:pt modelId="{9C1B252C-7344-4035-B9B2-A616A2CACD6E}" type="parTrans" cxnId="{FAB3381C-680A-42A2-8508-8DB0F725DFF0}">
      <dgm:prSet/>
      <dgm:spPr/>
    </dgm:pt>
    <dgm:pt modelId="{6E5CA4D1-2D28-49F2-8600-92BF54745872}" type="sibTrans" cxnId="{FAB3381C-680A-42A2-8508-8DB0F725DFF0}">
      <dgm:prSet/>
      <dgm:spPr/>
    </dgm:pt>
    <dgm:pt modelId="{B6569205-2194-4FBD-AEF6-6AB4593368FB}">
      <dgm:prSet phldrT="[Text]" custT="1"/>
      <dgm:spPr/>
      <dgm:t>
        <a:bodyPr/>
        <a:lstStyle/>
        <a:p>
          <a:r>
            <a:rPr lang="en-US" sz="1800" dirty="0" smtClean="0"/>
            <a:t>Great payer relationship and ongoing</a:t>
          </a:r>
          <a:endParaRPr lang="en-US" sz="1800" dirty="0"/>
        </a:p>
      </dgm:t>
    </dgm:pt>
    <dgm:pt modelId="{DA29C9CA-D61E-4522-9A6F-1A519EC50904}" type="parTrans" cxnId="{D56B2D69-70EB-4183-ADF8-17682FBB4B75}">
      <dgm:prSet/>
      <dgm:spPr/>
    </dgm:pt>
    <dgm:pt modelId="{E9D5D758-4454-4B30-A6B8-0401AABDD504}" type="sibTrans" cxnId="{D56B2D69-70EB-4183-ADF8-17682FBB4B75}">
      <dgm:prSet/>
      <dgm:spPr/>
    </dgm:pt>
    <dgm:pt modelId="{18B3100C-32BD-4A33-AEFC-BC2C5F4B4074}" type="pres">
      <dgm:prSet presAssocID="{A7D40CD4-D4CC-4B0C-9608-9B217A3274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AED4B-762C-4D61-8BB2-10878D0C5A0B}" type="pres">
      <dgm:prSet presAssocID="{407916B6-C520-4644-B304-911F05C6EC71}" presName="composite" presStyleCnt="0"/>
      <dgm:spPr/>
    </dgm:pt>
    <dgm:pt modelId="{1980791C-2038-454B-9D87-68D86C854A94}" type="pres">
      <dgm:prSet presAssocID="{407916B6-C520-4644-B304-911F05C6EC71}" presName="parTx" presStyleLbl="alignNode1" presStyleIdx="0" presStyleCnt="3" custLinFactNeighborX="-2366" custLinFactNeighborY="-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D5E32-71B8-4C0E-94E0-1D45B71AD08E}" type="pres">
      <dgm:prSet presAssocID="{407916B6-C520-4644-B304-911F05C6EC7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8331C-1305-4CEC-9E7C-88F08F78933C}" type="pres">
      <dgm:prSet presAssocID="{CA064BFD-1186-40B4-846B-B1B5DE4EB5D9}" presName="space" presStyleCnt="0"/>
      <dgm:spPr/>
    </dgm:pt>
    <dgm:pt modelId="{45E6BBB8-2BB5-4ABB-AFBA-C615326BB908}" type="pres">
      <dgm:prSet presAssocID="{B8A56449-BBB5-41C4-9975-8DF66CAE2F6F}" presName="composite" presStyleCnt="0"/>
      <dgm:spPr/>
    </dgm:pt>
    <dgm:pt modelId="{A314D82D-F38B-4256-9F73-E013E564D21F}" type="pres">
      <dgm:prSet presAssocID="{B8A56449-BBB5-41C4-9975-8DF66CAE2F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6BFDC-170D-43CE-8FDD-7BA2AC238C2E}" type="pres">
      <dgm:prSet presAssocID="{B8A56449-BBB5-41C4-9975-8DF66CAE2F6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6A595-7435-4DE5-BBCF-8DEB728D28DC}" type="pres">
      <dgm:prSet presAssocID="{C610C385-76C7-46D2-B36B-7A19F9554E0A}" presName="space" presStyleCnt="0"/>
      <dgm:spPr/>
    </dgm:pt>
    <dgm:pt modelId="{4352B00A-6830-4BF5-AFCC-2F4C738BD52D}" type="pres">
      <dgm:prSet presAssocID="{87CDCBFA-5077-45E1-95D7-D8F912BDB74B}" presName="composite" presStyleCnt="0"/>
      <dgm:spPr/>
    </dgm:pt>
    <dgm:pt modelId="{2379C7C7-D630-4617-82D4-394E87D305E7}" type="pres">
      <dgm:prSet presAssocID="{87CDCBFA-5077-45E1-95D7-D8F912BDB7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9A59E-7F81-4A6E-924B-E3A98C1FE1FE}" type="pres">
      <dgm:prSet presAssocID="{87CDCBFA-5077-45E1-95D7-D8F912BDB74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3381C-680A-42A2-8508-8DB0F725DFF0}" srcId="{87CDCBFA-5077-45E1-95D7-D8F912BDB74B}" destId="{041F45AC-9985-4FFF-AB0C-7B1D1C38B044}" srcOrd="2" destOrd="0" parTransId="{9C1B252C-7344-4035-B9B2-A616A2CACD6E}" sibTransId="{6E5CA4D1-2D28-49F2-8600-92BF54745872}"/>
    <dgm:cxn modelId="{ADCBADAF-16E5-4906-A8C1-ACAA0689C970}" type="presOf" srcId="{A4D6899E-4611-4B86-BBFC-5FF02187F1C3}" destId="{EEA6BFDC-170D-43CE-8FDD-7BA2AC238C2E}" srcOrd="0" destOrd="1" presId="urn:microsoft.com/office/officeart/2005/8/layout/hList1"/>
    <dgm:cxn modelId="{BFC9FDF4-C510-4B0B-978B-3ACEEDE805B3}" srcId="{407916B6-C520-4644-B304-911F05C6EC71}" destId="{42AFF8BE-9922-44BE-99CA-7F445D15A4A5}" srcOrd="3" destOrd="0" parTransId="{9DA66D61-93BB-4C74-8082-8F9E02793C43}" sibTransId="{2984C4B7-1169-437A-BFC5-1F6DEB0634C4}"/>
    <dgm:cxn modelId="{33B7A920-4F1B-4F6D-9812-A0CA195619D4}" srcId="{B8A56449-BBB5-41C4-9975-8DF66CAE2F6F}" destId="{A4D6899E-4611-4B86-BBFC-5FF02187F1C3}" srcOrd="1" destOrd="0" parTransId="{B9E5C13C-3717-4D3C-800D-9E99E1967F7B}" sibTransId="{58B9E7BB-62D4-4086-9A55-C39B54BAB32F}"/>
    <dgm:cxn modelId="{8F0A11BF-CFFD-4309-B029-2CA0ABA331D6}" srcId="{A7D40CD4-D4CC-4B0C-9608-9B217A327407}" destId="{407916B6-C520-4644-B304-911F05C6EC71}" srcOrd="0" destOrd="0" parTransId="{79783B7E-FD82-47C9-896D-0CEEB7D182BE}" sibTransId="{CA064BFD-1186-40B4-846B-B1B5DE4EB5D9}"/>
    <dgm:cxn modelId="{6B6DB455-1965-48C1-A354-F689940525EA}" type="presOf" srcId="{041F45AC-9985-4FFF-AB0C-7B1D1C38B044}" destId="{D8C9A59E-7F81-4A6E-924B-E3A98C1FE1FE}" srcOrd="0" destOrd="2" presId="urn:microsoft.com/office/officeart/2005/8/layout/hList1"/>
    <dgm:cxn modelId="{DFC86213-4172-45A2-A42E-72F6591C3430}" type="presOf" srcId="{C8962FD0-1803-4713-B591-329FECBD4FA5}" destId="{EEA6BFDC-170D-43CE-8FDD-7BA2AC238C2E}" srcOrd="0" destOrd="4" presId="urn:microsoft.com/office/officeart/2005/8/layout/hList1"/>
    <dgm:cxn modelId="{54B95E86-9D23-47D4-B431-D71C31814B0A}" srcId="{A7D40CD4-D4CC-4B0C-9608-9B217A327407}" destId="{B8A56449-BBB5-41C4-9975-8DF66CAE2F6F}" srcOrd="1" destOrd="0" parTransId="{2717B7BA-7BC0-47C5-831F-ED1684877D41}" sibTransId="{C610C385-76C7-46D2-B36B-7A19F9554E0A}"/>
    <dgm:cxn modelId="{D56B2D69-70EB-4183-ADF8-17682FBB4B75}" srcId="{87CDCBFA-5077-45E1-95D7-D8F912BDB74B}" destId="{B6569205-2194-4FBD-AEF6-6AB4593368FB}" srcOrd="3" destOrd="0" parTransId="{DA29C9CA-D61E-4522-9A6F-1A519EC50904}" sibTransId="{E9D5D758-4454-4B30-A6B8-0401AABDD504}"/>
    <dgm:cxn modelId="{EC85CCA5-4EDE-4E24-80ED-12579C7DFBC7}" srcId="{B8A56449-BBB5-41C4-9975-8DF66CAE2F6F}" destId="{4E646389-B217-4699-90CD-6D1DEB838230}" srcOrd="0" destOrd="0" parTransId="{4D456158-08CF-4B7F-8C5A-DFD08C4D79D0}" sibTransId="{070202FE-568E-48E5-B1D9-244E0EEDACB0}"/>
    <dgm:cxn modelId="{9B9EE0EE-F31D-434E-8EE4-FC294CFD5F80}" srcId="{A7D40CD4-D4CC-4B0C-9608-9B217A327407}" destId="{87CDCBFA-5077-45E1-95D7-D8F912BDB74B}" srcOrd="2" destOrd="0" parTransId="{C446037C-B9DC-4C42-826F-65E408C83C76}" sibTransId="{06191225-B627-4629-B43B-CA404A895C4F}"/>
    <dgm:cxn modelId="{A5D91602-3B0F-4000-A1C0-884FB792AF5A}" srcId="{B8A56449-BBB5-41C4-9975-8DF66CAE2F6F}" destId="{13EF5478-FC32-43D7-B7B4-202E4C44EAE6}" srcOrd="2" destOrd="0" parTransId="{7E8919BF-1185-4068-8EA2-DBABE3A28B4F}" sibTransId="{4E8226B2-FF09-4F90-8201-D20ADCE8C72A}"/>
    <dgm:cxn modelId="{B606A406-7E70-4C0F-BFC1-276B76F6A0EA}" type="presOf" srcId="{4E646389-B217-4699-90CD-6D1DEB838230}" destId="{EEA6BFDC-170D-43CE-8FDD-7BA2AC238C2E}" srcOrd="0" destOrd="0" presId="urn:microsoft.com/office/officeart/2005/8/layout/hList1"/>
    <dgm:cxn modelId="{F36ACB1D-B476-4B7F-9A06-EF7CDE027167}" type="presOf" srcId="{C7DA705A-2C84-40F1-A26E-BAB76254FECD}" destId="{D8C9A59E-7F81-4A6E-924B-E3A98C1FE1FE}" srcOrd="0" destOrd="0" presId="urn:microsoft.com/office/officeart/2005/8/layout/hList1"/>
    <dgm:cxn modelId="{B6F61CED-786E-4B4D-85EF-8DF34A174745}" srcId="{407916B6-C520-4644-B304-911F05C6EC71}" destId="{70B71BB3-A5E3-40DB-A65B-E847F5694DF3}" srcOrd="1" destOrd="0" parTransId="{E11F6C6E-282C-4E2B-80E2-902DF391C0D4}" sibTransId="{F52FD8CA-DB6E-47CA-8E88-AF06E4E74F91}"/>
    <dgm:cxn modelId="{7B69C863-BEFE-4592-BDBB-EEA25703B37B}" type="presOf" srcId="{085D5DA7-5558-4E6B-829F-8F5E0610CBD2}" destId="{44ED5E32-71B8-4C0E-94E0-1D45B71AD08E}" srcOrd="0" destOrd="0" presId="urn:microsoft.com/office/officeart/2005/8/layout/hList1"/>
    <dgm:cxn modelId="{5995C2D8-FDBD-41F1-A741-C397CFD27B58}" type="presOf" srcId="{83E92AD3-4CC4-4304-A630-7EF4C60579E0}" destId="{D8C9A59E-7F81-4A6E-924B-E3A98C1FE1FE}" srcOrd="0" destOrd="1" presId="urn:microsoft.com/office/officeart/2005/8/layout/hList1"/>
    <dgm:cxn modelId="{AEEAB5CE-41F4-4A35-8611-6157AFCFC114}" type="presOf" srcId="{13EF5478-FC32-43D7-B7B4-202E4C44EAE6}" destId="{EEA6BFDC-170D-43CE-8FDD-7BA2AC238C2E}" srcOrd="0" destOrd="2" presId="urn:microsoft.com/office/officeart/2005/8/layout/hList1"/>
    <dgm:cxn modelId="{96A85DBA-E29B-478B-8D98-9D531B1846EB}" type="presOf" srcId="{B6569205-2194-4FBD-AEF6-6AB4593368FB}" destId="{D8C9A59E-7F81-4A6E-924B-E3A98C1FE1FE}" srcOrd="0" destOrd="3" presId="urn:microsoft.com/office/officeart/2005/8/layout/hList1"/>
    <dgm:cxn modelId="{D8D4C307-1D11-4921-902E-7B1D431F34DE}" type="presOf" srcId="{4A9CF550-6F9B-4BF3-9B88-6AD87535D892}" destId="{EEA6BFDC-170D-43CE-8FDD-7BA2AC238C2E}" srcOrd="0" destOrd="3" presId="urn:microsoft.com/office/officeart/2005/8/layout/hList1"/>
    <dgm:cxn modelId="{ECC42937-CFEA-4E0C-B494-74B07A289032}" srcId="{B8A56449-BBB5-41C4-9975-8DF66CAE2F6F}" destId="{C8962FD0-1803-4713-B591-329FECBD4FA5}" srcOrd="4" destOrd="0" parTransId="{AA5CEBC0-33A7-4617-B41A-C07C0A7BA73D}" sibTransId="{1C6D1CF0-083F-4188-B772-42534CB9FFDD}"/>
    <dgm:cxn modelId="{27C59678-0A9B-464A-9AD4-E5FE952C73ED}" srcId="{407916B6-C520-4644-B304-911F05C6EC71}" destId="{A36026E2-4DB3-467B-B55E-0D0658083CA0}" srcOrd="2" destOrd="0" parTransId="{9966BB7B-CDCB-4FDC-A100-220E20A873F1}" sibTransId="{375E24EA-B0C5-49EA-A360-44258FCE54C4}"/>
    <dgm:cxn modelId="{9D343055-034B-4D7A-8D53-D554D45BE3B6}" srcId="{B8A56449-BBB5-41C4-9975-8DF66CAE2F6F}" destId="{4A9CF550-6F9B-4BF3-9B88-6AD87535D892}" srcOrd="3" destOrd="0" parTransId="{7D6F1D86-F2D4-4968-9176-B9433E4E8D72}" sibTransId="{949E01B4-7ED0-4B64-ABF2-1D6536DB50E7}"/>
    <dgm:cxn modelId="{6677B88A-F0C9-4138-9C9C-22860FA934DD}" srcId="{407916B6-C520-4644-B304-911F05C6EC71}" destId="{085D5DA7-5558-4E6B-829F-8F5E0610CBD2}" srcOrd="0" destOrd="0" parTransId="{A8CDC8D9-9575-4B5F-97C7-3E4229603A3E}" sibTransId="{7AC50618-F7A5-4C32-A4FA-18FE4DC2AEFA}"/>
    <dgm:cxn modelId="{1D8151B4-D7AA-4314-A1B9-326238AB134A}" type="presOf" srcId="{70B71BB3-A5E3-40DB-A65B-E847F5694DF3}" destId="{44ED5E32-71B8-4C0E-94E0-1D45B71AD08E}" srcOrd="0" destOrd="1" presId="urn:microsoft.com/office/officeart/2005/8/layout/hList1"/>
    <dgm:cxn modelId="{D8D238B2-E169-4EC6-9999-2F60B62324F6}" type="presOf" srcId="{42AFF8BE-9922-44BE-99CA-7F445D15A4A5}" destId="{44ED5E32-71B8-4C0E-94E0-1D45B71AD08E}" srcOrd="0" destOrd="3" presId="urn:microsoft.com/office/officeart/2005/8/layout/hList1"/>
    <dgm:cxn modelId="{AC8E6F49-B868-41AF-A11D-D39C6EE04B1E}" type="presOf" srcId="{B8A56449-BBB5-41C4-9975-8DF66CAE2F6F}" destId="{A314D82D-F38B-4256-9F73-E013E564D21F}" srcOrd="0" destOrd="0" presId="urn:microsoft.com/office/officeart/2005/8/layout/hList1"/>
    <dgm:cxn modelId="{B47D30F7-896B-4285-B67B-D477CAE86DA2}" srcId="{87CDCBFA-5077-45E1-95D7-D8F912BDB74B}" destId="{83E92AD3-4CC4-4304-A630-7EF4C60579E0}" srcOrd="1" destOrd="0" parTransId="{96A3BEAE-26C2-4262-B438-D84B8CC88402}" sibTransId="{91C24EFB-0292-43F4-B9CF-5D9FD9FDBBDC}"/>
    <dgm:cxn modelId="{689FB7AA-2CDE-4F49-B61E-DC062E3B9582}" type="presOf" srcId="{87CDCBFA-5077-45E1-95D7-D8F912BDB74B}" destId="{2379C7C7-D630-4617-82D4-394E87D305E7}" srcOrd="0" destOrd="0" presId="urn:microsoft.com/office/officeart/2005/8/layout/hList1"/>
    <dgm:cxn modelId="{240050DA-087A-4453-A75C-AB3300FD96E4}" srcId="{87CDCBFA-5077-45E1-95D7-D8F912BDB74B}" destId="{C7DA705A-2C84-40F1-A26E-BAB76254FECD}" srcOrd="0" destOrd="0" parTransId="{1F65A358-C282-475A-82B1-02BEB9603F28}" sibTransId="{7B79A206-24C9-4E80-B7A5-BF3808CC6C2A}"/>
    <dgm:cxn modelId="{9DF75BDE-A02F-4660-986E-DABCFE6227C4}" type="presOf" srcId="{A36026E2-4DB3-467B-B55E-0D0658083CA0}" destId="{44ED5E32-71B8-4C0E-94E0-1D45B71AD08E}" srcOrd="0" destOrd="2" presId="urn:microsoft.com/office/officeart/2005/8/layout/hList1"/>
    <dgm:cxn modelId="{A3E4B9E0-42BB-44F2-BF6C-F5D1DB6021E1}" type="presOf" srcId="{407916B6-C520-4644-B304-911F05C6EC71}" destId="{1980791C-2038-454B-9D87-68D86C854A94}" srcOrd="0" destOrd="0" presId="urn:microsoft.com/office/officeart/2005/8/layout/hList1"/>
    <dgm:cxn modelId="{E216BFC4-7B9F-4F82-87D2-80411956BA0B}" type="presOf" srcId="{A7D40CD4-D4CC-4B0C-9608-9B217A327407}" destId="{18B3100C-32BD-4A33-AEFC-BC2C5F4B4074}" srcOrd="0" destOrd="0" presId="urn:microsoft.com/office/officeart/2005/8/layout/hList1"/>
    <dgm:cxn modelId="{7CEEA713-FE2B-40E2-8642-A0C4999EA155}" type="presParOf" srcId="{18B3100C-32BD-4A33-AEFC-BC2C5F4B4074}" destId="{1D5AED4B-762C-4D61-8BB2-10878D0C5A0B}" srcOrd="0" destOrd="0" presId="urn:microsoft.com/office/officeart/2005/8/layout/hList1"/>
    <dgm:cxn modelId="{7CBD31B9-C311-4097-8A14-B44AC19511E5}" type="presParOf" srcId="{1D5AED4B-762C-4D61-8BB2-10878D0C5A0B}" destId="{1980791C-2038-454B-9D87-68D86C854A94}" srcOrd="0" destOrd="0" presId="urn:microsoft.com/office/officeart/2005/8/layout/hList1"/>
    <dgm:cxn modelId="{FC671AE3-BABC-4246-9F63-8AD63E8CA641}" type="presParOf" srcId="{1D5AED4B-762C-4D61-8BB2-10878D0C5A0B}" destId="{44ED5E32-71B8-4C0E-94E0-1D45B71AD08E}" srcOrd="1" destOrd="0" presId="urn:microsoft.com/office/officeart/2005/8/layout/hList1"/>
    <dgm:cxn modelId="{17D3347A-B7EC-430F-9FE3-84FA60CC7008}" type="presParOf" srcId="{18B3100C-32BD-4A33-AEFC-BC2C5F4B4074}" destId="{8AD8331C-1305-4CEC-9E7C-88F08F78933C}" srcOrd="1" destOrd="0" presId="urn:microsoft.com/office/officeart/2005/8/layout/hList1"/>
    <dgm:cxn modelId="{6CFC88E4-2B89-406C-A040-99030182BA9B}" type="presParOf" srcId="{18B3100C-32BD-4A33-AEFC-BC2C5F4B4074}" destId="{45E6BBB8-2BB5-4ABB-AFBA-C615326BB908}" srcOrd="2" destOrd="0" presId="urn:microsoft.com/office/officeart/2005/8/layout/hList1"/>
    <dgm:cxn modelId="{944DB1B6-4822-4416-BA1E-2C40FF419BBB}" type="presParOf" srcId="{45E6BBB8-2BB5-4ABB-AFBA-C615326BB908}" destId="{A314D82D-F38B-4256-9F73-E013E564D21F}" srcOrd="0" destOrd="0" presId="urn:microsoft.com/office/officeart/2005/8/layout/hList1"/>
    <dgm:cxn modelId="{8FA03A11-9E9C-409E-8460-F2F33CA17006}" type="presParOf" srcId="{45E6BBB8-2BB5-4ABB-AFBA-C615326BB908}" destId="{EEA6BFDC-170D-43CE-8FDD-7BA2AC238C2E}" srcOrd="1" destOrd="0" presId="urn:microsoft.com/office/officeart/2005/8/layout/hList1"/>
    <dgm:cxn modelId="{6781A6E4-C348-4C30-AD34-E910BED8C7A9}" type="presParOf" srcId="{18B3100C-32BD-4A33-AEFC-BC2C5F4B4074}" destId="{37F6A595-7435-4DE5-BBCF-8DEB728D28DC}" srcOrd="3" destOrd="0" presId="urn:microsoft.com/office/officeart/2005/8/layout/hList1"/>
    <dgm:cxn modelId="{F1662A48-CD76-4556-9F76-16BE3CCF47EE}" type="presParOf" srcId="{18B3100C-32BD-4A33-AEFC-BC2C5F4B4074}" destId="{4352B00A-6830-4BF5-AFCC-2F4C738BD52D}" srcOrd="4" destOrd="0" presId="urn:microsoft.com/office/officeart/2005/8/layout/hList1"/>
    <dgm:cxn modelId="{58A6B73D-0DD2-49FE-87C2-1592A29F9B14}" type="presParOf" srcId="{4352B00A-6830-4BF5-AFCC-2F4C738BD52D}" destId="{2379C7C7-D630-4617-82D4-394E87D305E7}" srcOrd="0" destOrd="0" presId="urn:microsoft.com/office/officeart/2005/8/layout/hList1"/>
    <dgm:cxn modelId="{63A0D1F4-832E-4760-820F-99FB24184B74}" type="presParOf" srcId="{4352B00A-6830-4BF5-AFCC-2F4C738BD52D}" destId="{D8C9A59E-7F81-4A6E-924B-E3A98C1FE1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899E5-55BA-4727-9C2A-EC72D5539D2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72309F-3BD1-4478-B40F-889856E0F9B1}">
      <dgm:prSet custT="1"/>
      <dgm:spPr/>
      <dgm:t>
        <a:bodyPr/>
        <a:lstStyle/>
        <a:p>
          <a:pPr rtl="0"/>
          <a:r>
            <a:rPr lang="en-US" sz="4400" b="0" dirty="0" smtClean="0"/>
            <a:t>Delivering Care that Changes People’s Lives</a:t>
          </a:r>
          <a:endParaRPr lang="en-US" sz="4400" b="0" dirty="0"/>
        </a:p>
      </dgm:t>
    </dgm:pt>
    <dgm:pt modelId="{36EC6C42-DB2F-4A28-BDBF-13F06C5E11C0}" type="parTrans" cxnId="{359B200A-0B32-4436-B8FA-74B350B62423}">
      <dgm:prSet/>
      <dgm:spPr/>
      <dgm:t>
        <a:bodyPr/>
        <a:lstStyle/>
        <a:p>
          <a:endParaRPr lang="en-US"/>
        </a:p>
      </dgm:t>
    </dgm:pt>
    <dgm:pt modelId="{8E04E55E-451B-440D-BC30-A04CFF84BE77}" type="sibTrans" cxnId="{359B200A-0B32-4436-B8FA-74B350B62423}">
      <dgm:prSet/>
      <dgm:spPr/>
      <dgm:t>
        <a:bodyPr/>
        <a:lstStyle/>
        <a:p>
          <a:endParaRPr lang="en-US"/>
        </a:p>
      </dgm:t>
    </dgm:pt>
    <dgm:pt modelId="{4B47AC08-B9EE-461A-A144-61987A73871A}" type="pres">
      <dgm:prSet presAssocID="{38C899E5-55BA-4727-9C2A-EC72D5539D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94BD8-9D92-436B-A5CB-03295A472995}" type="pres">
      <dgm:prSet presAssocID="{C572309F-3BD1-4478-B40F-889856E0F9B1}" presName="boxAndChildren" presStyleCnt="0"/>
      <dgm:spPr/>
    </dgm:pt>
    <dgm:pt modelId="{2B813B7F-6145-4073-AB01-519C1B9761D9}" type="pres">
      <dgm:prSet presAssocID="{C572309F-3BD1-4478-B40F-889856E0F9B1}" presName="parentTextBox" presStyleLbl="node1" presStyleIdx="0" presStyleCnt="1" custScaleY="46032" custLinFactNeighborX="0" custLinFactNeighborY="26984"/>
      <dgm:spPr/>
      <dgm:t>
        <a:bodyPr/>
        <a:lstStyle/>
        <a:p>
          <a:endParaRPr lang="en-US"/>
        </a:p>
      </dgm:t>
    </dgm:pt>
  </dgm:ptLst>
  <dgm:cxnLst>
    <dgm:cxn modelId="{3AA8D651-3493-4412-9DFA-689AB30928A6}" type="presOf" srcId="{C572309F-3BD1-4478-B40F-889856E0F9B1}" destId="{2B813B7F-6145-4073-AB01-519C1B9761D9}" srcOrd="0" destOrd="0" presId="urn:microsoft.com/office/officeart/2005/8/layout/process4"/>
    <dgm:cxn modelId="{4A82F8E6-A230-43AE-A7E4-90DC854D1EC5}" type="presOf" srcId="{38C899E5-55BA-4727-9C2A-EC72D5539D2A}" destId="{4B47AC08-B9EE-461A-A144-61987A73871A}" srcOrd="0" destOrd="0" presId="urn:microsoft.com/office/officeart/2005/8/layout/process4"/>
    <dgm:cxn modelId="{359B200A-0B32-4436-B8FA-74B350B62423}" srcId="{38C899E5-55BA-4727-9C2A-EC72D5539D2A}" destId="{C572309F-3BD1-4478-B40F-889856E0F9B1}" srcOrd="0" destOrd="0" parTransId="{36EC6C42-DB2F-4A28-BDBF-13F06C5E11C0}" sibTransId="{8E04E55E-451B-440D-BC30-A04CFF84BE77}"/>
    <dgm:cxn modelId="{41F14D43-8C54-4C02-8750-42E43957DE9B}" type="presParOf" srcId="{4B47AC08-B9EE-461A-A144-61987A73871A}" destId="{19794BD8-9D92-436B-A5CB-03295A472995}" srcOrd="0" destOrd="0" presId="urn:microsoft.com/office/officeart/2005/8/layout/process4"/>
    <dgm:cxn modelId="{351FE8F5-4399-465A-B8D2-D304E8C0865D}" type="presParOf" srcId="{19794BD8-9D92-436B-A5CB-03295A472995}" destId="{2B813B7F-6145-4073-AB01-519C1B9761D9}" srcOrd="0" destOrd="0" presId="urn:microsoft.com/office/officeart/2005/8/layout/process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87B3EA-4F70-4D04-933D-E27987C7BF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35E1EF-D6C9-444B-AFFA-5602939F631B}">
      <dgm:prSet custT="1"/>
      <dgm:spPr/>
      <dgm:t>
        <a:bodyPr anchor="ctr"/>
        <a:lstStyle/>
        <a:p>
          <a:pPr rtl="0"/>
          <a:r>
            <a:rPr lang="en-US" sz="2000" dirty="0" smtClean="0"/>
            <a:t>Dual Payment Environment</a:t>
          </a:r>
          <a:endParaRPr lang="en-US" sz="2000" dirty="0"/>
        </a:p>
      </dgm:t>
    </dgm:pt>
    <dgm:pt modelId="{319D2A25-3821-4700-A4F1-51DA2D3D592B}" type="parTrans" cxnId="{C65B13DD-6065-44E2-B28D-A8C6099F88FF}">
      <dgm:prSet/>
      <dgm:spPr/>
      <dgm:t>
        <a:bodyPr/>
        <a:lstStyle/>
        <a:p>
          <a:endParaRPr lang="en-US"/>
        </a:p>
      </dgm:t>
    </dgm:pt>
    <dgm:pt modelId="{78E6B066-74D3-4024-9BA2-872D8ABD4550}" type="sibTrans" cxnId="{C65B13DD-6065-44E2-B28D-A8C6099F88FF}">
      <dgm:prSet/>
      <dgm:spPr/>
      <dgm:t>
        <a:bodyPr/>
        <a:lstStyle/>
        <a:p>
          <a:endParaRPr lang="en-US"/>
        </a:p>
      </dgm:t>
    </dgm:pt>
    <dgm:pt modelId="{4DE68BA3-2E70-415A-9639-348EC808F23A}">
      <dgm:prSet custT="1"/>
      <dgm:spPr/>
      <dgm:t>
        <a:bodyPr anchor="ctr"/>
        <a:lstStyle/>
        <a:p>
          <a:pPr rtl="0"/>
          <a:r>
            <a:rPr lang="en-US" sz="2000" dirty="0" smtClean="0"/>
            <a:t>Limited quality measures specific to behavioral health.</a:t>
          </a:r>
          <a:endParaRPr lang="en-US" sz="2000" dirty="0"/>
        </a:p>
      </dgm:t>
    </dgm:pt>
    <dgm:pt modelId="{6FBBD06A-5F3D-4B7E-BAED-E9B73445E092}" type="parTrans" cxnId="{ECE53E64-56C1-4D08-B665-4D78A19FCC79}">
      <dgm:prSet/>
      <dgm:spPr/>
      <dgm:t>
        <a:bodyPr/>
        <a:lstStyle/>
        <a:p>
          <a:endParaRPr lang="en-US"/>
        </a:p>
      </dgm:t>
    </dgm:pt>
    <dgm:pt modelId="{0A0F44AA-E907-4AEF-A7BF-C97C0E24BEA2}" type="sibTrans" cxnId="{ECE53E64-56C1-4D08-B665-4D78A19FCC79}">
      <dgm:prSet/>
      <dgm:spPr/>
      <dgm:t>
        <a:bodyPr/>
        <a:lstStyle/>
        <a:p>
          <a:endParaRPr lang="en-US"/>
        </a:p>
      </dgm:t>
    </dgm:pt>
    <dgm:pt modelId="{AAEE14D7-77E0-487C-B629-5A9FBC477C55}">
      <dgm:prSet custT="1"/>
      <dgm:spPr/>
      <dgm:t>
        <a:bodyPr anchor="ctr"/>
        <a:lstStyle/>
        <a:p>
          <a:pPr rtl="0"/>
          <a:r>
            <a:rPr lang="en-US" sz="2000" dirty="0" smtClean="0"/>
            <a:t>Wide variety of value based payment opportunities</a:t>
          </a:r>
          <a:endParaRPr lang="en-US" sz="2000" dirty="0"/>
        </a:p>
      </dgm:t>
    </dgm:pt>
    <dgm:pt modelId="{3696CE29-7A67-4CB6-ADD9-D7F7E9A5A88B}" type="parTrans" cxnId="{C2F1E0D5-DBDF-40E8-B621-083BF8671E85}">
      <dgm:prSet/>
      <dgm:spPr/>
      <dgm:t>
        <a:bodyPr/>
        <a:lstStyle/>
        <a:p>
          <a:endParaRPr lang="en-US"/>
        </a:p>
      </dgm:t>
    </dgm:pt>
    <dgm:pt modelId="{28AC1E30-CB0A-4A49-B9FD-11F5922E4456}" type="sibTrans" cxnId="{C2F1E0D5-DBDF-40E8-B621-083BF8671E85}">
      <dgm:prSet/>
      <dgm:spPr/>
      <dgm:t>
        <a:bodyPr/>
        <a:lstStyle/>
        <a:p>
          <a:endParaRPr lang="en-US"/>
        </a:p>
      </dgm:t>
    </dgm:pt>
    <dgm:pt modelId="{C88EBB8F-871F-4C33-AE9C-B89770B763FF}">
      <dgm:prSet custT="1"/>
      <dgm:spPr/>
      <dgm:t>
        <a:bodyPr anchor="ctr"/>
        <a:lstStyle/>
        <a:p>
          <a:pPr rtl="0"/>
          <a:r>
            <a:rPr lang="en-US" sz="2000" dirty="0" smtClean="0"/>
            <a:t>Documentation of Services Provided</a:t>
          </a:r>
          <a:endParaRPr lang="en-US" sz="2000" dirty="0"/>
        </a:p>
      </dgm:t>
    </dgm:pt>
    <dgm:pt modelId="{CB7444E1-1B1F-45F1-9FB5-01D9E7620DDA}" type="parTrans" cxnId="{73CDA266-E908-40DE-BAA2-AE1940A973F4}">
      <dgm:prSet/>
      <dgm:spPr/>
      <dgm:t>
        <a:bodyPr/>
        <a:lstStyle/>
        <a:p>
          <a:endParaRPr lang="en-US"/>
        </a:p>
      </dgm:t>
    </dgm:pt>
    <dgm:pt modelId="{346B892C-26A2-410D-9D27-24A64D912DA7}" type="sibTrans" cxnId="{73CDA266-E908-40DE-BAA2-AE1940A973F4}">
      <dgm:prSet/>
      <dgm:spPr/>
      <dgm:t>
        <a:bodyPr/>
        <a:lstStyle/>
        <a:p>
          <a:endParaRPr lang="en-US"/>
        </a:p>
      </dgm:t>
    </dgm:pt>
    <dgm:pt modelId="{385BC538-2092-4688-A902-8BF9DD697D90}">
      <dgm:prSet custT="1"/>
      <dgm:spPr/>
      <dgm:t>
        <a:bodyPr anchor="ctr"/>
        <a:lstStyle/>
        <a:p>
          <a:pPr rtl="0"/>
          <a:r>
            <a:rPr lang="en-US" sz="2000" dirty="0" smtClean="0"/>
            <a:t>Cost Transparency</a:t>
          </a:r>
          <a:endParaRPr lang="en-US" sz="2000" dirty="0"/>
        </a:p>
      </dgm:t>
    </dgm:pt>
    <dgm:pt modelId="{CAE83ED9-327D-4ACA-B345-F0094C150EB1}" type="parTrans" cxnId="{474A5D9E-D4B5-4334-A496-E025EC448568}">
      <dgm:prSet/>
      <dgm:spPr/>
      <dgm:t>
        <a:bodyPr/>
        <a:lstStyle/>
        <a:p>
          <a:endParaRPr lang="en-US"/>
        </a:p>
      </dgm:t>
    </dgm:pt>
    <dgm:pt modelId="{48EA5F48-57B4-498B-8D9A-424E37566253}" type="sibTrans" cxnId="{474A5D9E-D4B5-4334-A496-E025EC448568}">
      <dgm:prSet/>
      <dgm:spPr/>
      <dgm:t>
        <a:bodyPr/>
        <a:lstStyle/>
        <a:p>
          <a:endParaRPr lang="en-US"/>
        </a:p>
      </dgm:t>
    </dgm:pt>
    <dgm:pt modelId="{8B1C661C-D0DF-48FF-8B3A-924A554B9073}">
      <dgm:prSet custT="1"/>
      <dgm:spPr/>
      <dgm:t>
        <a:bodyPr anchor="ctr"/>
        <a:lstStyle/>
        <a:p>
          <a:pPr rtl="0"/>
          <a:r>
            <a:rPr lang="en-US" sz="2000" dirty="0" smtClean="0"/>
            <a:t>Lack of general managed care exposure or experience</a:t>
          </a:r>
          <a:endParaRPr lang="en-US" sz="2000" dirty="0"/>
        </a:p>
      </dgm:t>
    </dgm:pt>
    <dgm:pt modelId="{AE3A7750-1D6A-443D-AD7C-972FA9C992A4}" type="parTrans" cxnId="{9752D01C-A6EC-4952-AF4E-D7F8B05E49F1}">
      <dgm:prSet/>
      <dgm:spPr/>
      <dgm:t>
        <a:bodyPr/>
        <a:lstStyle/>
        <a:p>
          <a:endParaRPr lang="en-US"/>
        </a:p>
      </dgm:t>
    </dgm:pt>
    <dgm:pt modelId="{DFB5333B-0C53-4636-A893-41B8A353FE99}" type="sibTrans" cxnId="{9752D01C-A6EC-4952-AF4E-D7F8B05E49F1}">
      <dgm:prSet/>
      <dgm:spPr/>
      <dgm:t>
        <a:bodyPr/>
        <a:lstStyle/>
        <a:p>
          <a:endParaRPr lang="en-US"/>
        </a:p>
      </dgm:t>
    </dgm:pt>
    <dgm:pt modelId="{0A81DF88-5B17-48BD-9B2F-AF8A6E31D7B5}">
      <dgm:prSet custT="1"/>
      <dgm:spPr/>
      <dgm:t>
        <a:bodyPr anchor="ctr"/>
        <a:lstStyle/>
        <a:p>
          <a:pPr rtl="0"/>
          <a:r>
            <a:rPr lang="en-US" sz="2000" dirty="0" smtClean="0"/>
            <a:t>Infrastructure and IT Costs to Shift to VBP</a:t>
          </a:r>
          <a:endParaRPr lang="en-US" sz="2000" dirty="0"/>
        </a:p>
      </dgm:t>
    </dgm:pt>
    <dgm:pt modelId="{24FA57A6-5A68-4159-A450-B7AE0B9AD623}" type="parTrans" cxnId="{7AC615F7-8D06-4922-BC05-0314EB81EB7A}">
      <dgm:prSet/>
      <dgm:spPr/>
      <dgm:t>
        <a:bodyPr/>
        <a:lstStyle/>
        <a:p>
          <a:endParaRPr lang="en-US"/>
        </a:p>
      </dgm:t>
    </dgm:pt>
    <dgm:pt modelId="{85A124BC-E5B5-4A0F-A565-288BAFCB55D9}" type="sibTrans" cxnId="{7AC615F7-8D06-4922-BC05-0314EB81EB7A}">
      <dgm:prSet/>
      <dgm:spPr/>
      <dgm:t>
        <a:bodyPr/>
        <a:lstStyle/>
        <a:p>
          <a:endParaRPr lang="en-US"/>
        </a:p>
      </dgm:t>
    </dgm:pt>
    <dgm:pt modelId="{6FCF450E-69AD-479B-8635-E6DF052CDCF2}" type="pres">
      <dgm:prSet presAssocID="{FE87B3EA-4F70-4D04-933D-E27987C7BFC2}" presName="vert0" presStyleCnt="0">
        <dgm:presLayoutVars>
          <dgm:dir/>
          <dgm:animOne val="branch"/>
          <dgm:animLvl val="lvl"/>
        </dgm:presLayoutVars>
      </dgm:prSet>
      <dgm:spPr/>
    </dgm:pt>
    <dgm:pt modelId="{BFA25B5D-A2C7-4CF3-9B67-1BF354BC314E}" type="pres">
      <dgm:prSet presAssocID="{0B35E1EF-D6C9-444B-AFFA-5602939F631B}" presName="thickLine" presStyleLbl="alignNode1" presStyleIdx="0" presStyleCnt="7"/>
      <dgm:spPr/>
    </dgm:pt>
    <dgm:pt modelId="{21A4377A-682F-4648-9A46-6FF7EF19A953}" type="pres">
      <dgm:prSet presAssocID="{0B35E1EF-D6C9-444B-AFFA-5602939F631B}" presName="horz1" presStyleCnt="0"/>
      <dgm:spPr/>
    </dgm:pt>
    <dgm:pt modelId="{6DF06AE8-6E86-49C3-BE1E-5E98C895AF34}" type="pres">
      <dgm:prSet presAssocID="{0B35E1EF-D6C9-444B-AFFA-5602939F631B}" presName="tx1" presStyleLbl="revTx" presStyleIdx="0" presStyleCnt="7"/>
      <dgm:spPr/>
      <dgm:t>
        <a:bodyPr/>
        <a:lstStyle/>
        <a:p>
          <a:endParaRPr lang="en-US"/>
        </a:p>
      </dgm:t>
    </dgm:pt>
    <dgm:pt modelId="{10704B74-7B9F-4546-A570-17A30A8B7594}" type="pres">
      <dgm:prSet presAssocID="{0B35E1EF-D6C9-444B-AFFA-5602939F631B}" presName="vert1" presStyleCnt="0"/>
      <dgm:spPr/>
    </dgm:pt>
    <dgm:pt modelId="{EEF3E710-CFFA-4D6E-BCC6-621C2DD2FD47}" type="pres">
      <dgm:prSet presAssocID="{4DE68BA3-2E70-415A-9639-348EC808F23A}" presName="thickLine" presStyleLbl="alignNode1" presStyleIdx="1" presStyleCnt="7"/>
      <dgm:spPr/>
    </dgm:pt>
    <dgm:pt modelId="{6CB90456-8E16-48FE-87B0-12D3139939EE}" type="pres">
      <dgm:prSet presAssocID="{4DE68BA3-2E70-415A-9639-348EC808F23A}" presName="horz1" presStyleCnt="0"/>
      <dgm:spPr/>
    </dgm:pt>
    <dgm:pt modelId="{788DE811-BE5F-4C59-ADD6-944C7E745D3B}" type="pres">
      <dgm:prSet presAssocID="{4DE68BA3-2E70-415A-9639-348EC808F23A}" presName="tx1" presStyleLbl="revTx" presStyleIdx="1" presStyleCnt="7"/>
      <dgm:spPr/>
      <dgm:t>
        <a:bodyPr/>
        <a:lstStyle/>
        <a:p>
          <a:endParaRPr lang="en-US"/>
        </a:p>
      </dgm:t>
    </dgm:pt>
    <dgm:pt modelId="{E105FE09-6C0C-464F-B72E-0FD52EBEF3A0}" type="pres">
      <dgm:prSet presAssocID="{4DE68BA3-2E70-415A-9639-348EC808F23A}" presName="vert1" presStyleCnt="0"/>
      <dgm:spPr/>
    </dgm:pt>
    <dgm:pt modelId="{30415AFE-375B-44A2-81CC-5279AA74936E}" type="pres">
      <dgm:prSet presAssocID="{AAEE14D7-77E0-487C-B629-5A9FBC477C55}" presName="thickLine" presStyleLbl="alignNode1" presStyleIdx="2" presStyleCnt="7"/>
      <dgm:spPr/>
    </dgm:pt>
    <dgm:pt modelId="{680674F7-88A3-426F-9584-E209779DD26A}" type="pres">
      <dgm:prSet presAssocID="{AAEE14D7-77E0-487C-B629-5A9FBC477C55}" presName="horz1" presStyleCnt="0"/>
      <dgm:spPr/>
    </dgm:pt>
    <dgm:pt modelId="{442E78FC-B576-4522-A1EB-B2862A389CC5}" type="pres">
      <dgm:prSet presAssocID="{AAEE14D7-77E0-487C-B629-5A9FBC477C55}" presName="tx1" presStyleLbl="revTx" presStyleIdx="2" presStyleCnt="7"/>
      <dgm:spPr/>
      <dgm:t>
        <a:bodyPr/>
        <a:lstStyle/>
        <a:p>
          <a:endParaRPr lang="en-US"/>
        </a:p>
      </dgm:t>
    </dgm:pt>
    <dgm:pt modelId="{82033CC1-2C06-4327-927A-0111BED236D3}" type="pres">
      <dgm:prSet presAssocID="{AAEE14D7-77E0-487C-B629-5A9FBC477C55}" presName="vert1" presStyleCnt="0"/>
      <dgm:spPr/>
    </dgm:pt>
    <dgm:pt modelId="{94921746-8015-4295-BDBE-01ABFCF42576}" type="pres">
      <dgm:prSet presAssocID="{C88EBB8F-871F-4C33-AE9C-B89770B763FF}" presName="thickLine" presStyleLbl="alignNode1" presStyleIdx="3" presStyleCnt="7"/>
      <dgm:spPr/>
    </dgm:pt>
    <dgm:pt modelId="{2889C981-0C8E-4429-A740-B1020C86BAE9}" type="pres">
      <dgm:prSet presAssocID="{C88EBB8F-871F-4C33-AE9C-B89770B763FF}" presName="horz1" presStyleCnt="0"/>
      <dgm:spPr/>
    </dgm:pt>
    <dgm:pt modelId="{B6ED00D4-0E61-4BA6-97C1-05AFC835A956}" type="pres">
      <dgm:prSet presAssocID="{C88EBB8F-871F-4C33-AE9C-B89770B763FF}" presName="tx1" presStyleLbl="revTx" presStyleIdx="3" presStyleCnt="7"/>
      <dgm:spPr/>
      <dgm:t>
        <a:bodyPr/>
        <a:lstStyle/>
        <a:p>
          <a:endParaRPr lang="en-US"/>
        </a:p>
      </dgm:t>
    </dgm:pt>
    <dgm:pt modelId="{BEF5F336-26D8-48B8-9F1B-3CA201795D77}" type="pres">
      <dgm:prSet presAssocID="{C88EBB8F-871F-4C33-AE9C-B89770B763FF}" presName="vert1" presStyleCnt="0"/>
      <dgm:spPr/>
    </dgm:pt>
    <dgm:pt modelId="{7F8EBE76-DB6A-4B6A-8F94-B6A291284907}" type="pres">
      <dgm:prSet presAssocID="{385BC538-2092-4688-A902-8BF9DD697D90}" presName="thickLine" presStyleLbl="alignNode1" presStyleIdx="4" presStyleCnt="7"/>
      <dgm:spPr/>
    </dgm:pt>
    <dgm:pt modelId="{8CBA50CC-FF6E-47A6-B939-1053E0E7EAC6}" type="pres">
      <dgm:prSet presAssocID="{385BC538-2092-4688-A902-8BF9DD697D90}" presName="horz1" presStyleCnt="0"/>
      <dgm:spPr/>
    </dgm:pt>
    <dgm:pt modelId="{135F534B-4A8B-43CA-8220-591B1C8573C0}" type="pres">
      <dgm:prSet presAssocID="{385BC538-2092-4688-A902-8BF9DD697D90}" presName="tx1" presStyleLbl="revTx" presStyleIdx="4" presStyleCnt="7"/>
      <dgm:spPr/>
      <dgm:t>
        <a:bodyPr/>
        <a:lstStyle/>
        <a:p>
          <a:endParaRPr lang="en-US"/>
        </a:p>
      </dgm:t>
    </dgm:pt>
    <dgm:pt modelId="{EC4BCDBC-02CB-4FC1-A16C-0CA57C431826}" type="pres">
      <dgm:prSet presAssocID="{385BC538-2092-4688-A902-8BF9DD697D90}" presName="vert1" presStyleCnt="0"/>
      <dgm:spPr/>
    </dgm:pt>
    <dgm:pt modelId="{3461D08D-2E64-4954-914A-4B4FF07B3984}" type="pres">
      <dgm:prSet presAssocID="{8B1C661C-D0DF-48FF-8B3A-924A554B9073}" presName="thickLine" presStyleLbl="alignNode1" presStyleIdx="5" presStyleCnt="7"/>
      <dgm:spPr/>
    </dgm:pt>
    <dgm:pt modelId="{A9A112A1-6D11-47BD-AEF9-2AD7DAD5A01B}" type="pres">
      <dgm:prSet presAssocID="{8B1C661C-D0DF-48FF-8B3A-924A554B9073}" presName="horz1" presStyleCnt="0"/>
      <dgm:spPr/>
    </dgm:pt>
    <dgm:pt modelId="{83A47990-9DD5-4BF1-A9F7-E8AD95A105DA}" type="pres">
      <dgm:prSet presAssocID="{8B1C661C-D0DF-48FF-8B3A-924A554B9073}" presName="tx1" presStyleLbl="revTx" presStyleIdx="5" presStyleCnt="7"/>
      <dgm:spPr/>
      <dgm:t>
        <a:bodyPr/>
        <a:lstStyle/>
        <a:p>
          <a:endParaRPr lang="en-US"/>
        </a:p>
      </dgm:t>
    </dgm:pt>
    <dgm:pt modelId="{F26CB078-89B2-41AA-8778-80D5B5FF9929}" type="pres">
      <dgm:prSet presAssocID="{8B1C661C-D0DF-48FF-8B3A-924A554B9073}" presName="vert1" presStyleCnt="0"/>
      <dgm:spPr/>
    </dgm:pt>
    <dgm:pt modelId="{A739755A-8AA6-4A11-A6D8-06DE71163BE4}" type="pres">
      <dgm:prSet presAssocID="{0A81DF88-5B17-48BD-9B2F-AF8A6E31D7B5}" presName="thickLine" presStyleLbl="alignNode1" presStyleIdx="6" presStyleCnt="7"/>
      <dgm:spPr/>
    </dgm:pt>
    <dgm:pt modelId="{A5CB4092-9793-47DA-8BBE-DB0955E8547F}" type="pres">
      <dgm:prSet presAssocID="{0A81DF88-5B17-48BD-9B2F-AF8A6E31D7B5}" presName="horz1" presStyleCnt="0"/>
      <dgm:spPr/>
    </dgm:pt>
    <dgm:pt modelId="{A3D5CD92-1DC1-490D-B042-5CABDFA7BF80}" type="pres">
      <dgm:prSet presAssocID="{0A81DF88-5B17-48BD-9B2F-AF8A6E31D7B5}" presName="tx1" presStyleLbl="revTx" presStyleIdx="6" presStyleCnt="7"/>
      <dgm:spPr/>
      <dgm:t>
        <a:bodyPr/>
        <a:lstStyle/>
        <a:p>
          <a:endParaRPr lang="en-US"/>
        </a:p>
      </dgm:t>
    </dgm:pt>
    <dgm:pt modelId="{E3BAC21E-6433-4EA2-9329-98BEF4EEF7E1}" type="pres">
      <dgm:prSet presAssocID="{0A81DF88-5B17-48BD-9B2F-AF8A6E31D7B5}" presName="vert1" presStyleCnt="0"/>
      <dgm:spPr/>
    </dgm:pt>
  </dgm:ptLst>
  <dgm:cxnLst>
    <dgm:cxn modelId="{C65B13DD-6065-44E2-B28D-A8C6099F88FF}" srcId="{FE87B3EA-4F70-4D04-933D-E27987C7BFC2}" destId="{0B35E1EF-D6C9-444B-AFFA-5602939F631B}" srcOrd="0" destOrd="0" parTransId="{319D2A25-3821-4700-A4F1-51DA2D3D592B}" sibTransId="{78E6B066-74D3-4024-9BA2-872D8ABD4550}"/>
    <dgm:cxn modelId="{7FA9FDCF-96E8-47DE-BD3B-B236E496F418}" type="presOf" srcId="{4DE68BA3-2E70-415A-9639-348EC808F23A}" destId="{788DE811-BE5F-4C59-ADD6-944C7E745D3B}" srcOrd="0" destOrd="0" presId="urn:microsoft.com/office/officeart/2008/layout/LinedList"/>
    <dgm:cxn modelId="{04C897D6-0C24-410A-AEB0-5D4942B8628A}" type="presOf" srcId="{FE87B3EA-4F70-4D04-933D-E27987C7BFC2}" destId="{6FCF450E-69AD-479B-8635-E6DF052CDCF2}" srcOrd="0" destOrd="0" presId="urn:microsoft.com/office/officeart/2008/layout/LinedList"/>
    <dgm:cxn modelId="{0A6492EC-D7DD-42B9-8727-FFAC00A76879}" type="presOf" srcId="{C88EBB8F-871F-4C33-AE9C-B89770B763FF}" destId="{B6ED00D4-0E61-4BA6-97C1-05AFC835A956}" srcOrd="0" destOrd="0" presId="urn:microsoft.com/office/officeart/2008/layout/LinedList"/>
    <dgm:cxn modelId="{9752D01C-A6EC-4952-AF4E-D7F8B05E49F1}" srcId="{FE87B3EA-4F70-4D04-933D-E27987C7BFC2}" destId="{8B1C661C-D0DF-48FF-8B3A-924A554B9073}" srcOrd="5" destOrd="0" parTransId="{AE3A7750-1D6A-443D-AD7C-972FA9C992A4}" sibTransId="{DFB5333B-0C53-4636-A893-41B8A353FE99}"/>
    <dgm:cxn modelId="{7AC615F7-8D06-4922-BC05-0314EB81EB7A}" srcId="{FE87B3EA-4F70-4D04-933D-E27987C7BFC2}" destId="{0A81DF88-5B17-48BD-9B2F-AF8A6E31D7B5}" srcOrd="6" destOrd="0" parTransId="{24FA57A6-5A68-4159-A450-B7AE0B9AD623}" sibTransId="{85A124BC-E5B5-4A0F-A565-288BAFCB55D9}"/>
    <dgm:cxn modelId="{C2F1E0D5-DBDF-40E8-B621-083BF8671E85}" srcId="{FE87B3EA-4F70-4D04-933D-E27987C7BFC2}" destId="{AAEE14D7-77E0-487C-B629-5A9FBC477C55}" srcOrd="2" destOrd="0" parTransId="{3696CE29-7A67-4CB6-ADD9-D7F7E9A5A88B}" sibTransId="{28AC1E30-CB0A-4A49-B9FD-11F5922E4456}"/>
    <dgm:cxn modelId="{839B4405-37A7-409C-A4A9-169BDE061EC7}" type="presOf" srcId="{AAEE14D7-77E0-487C-B629-5A9FBC477C55}" destId="{442E78FC-B576-4522-A1EB-B2862A389CC5}" srcOrd="0" destOrd="0" presId="urn:microsoft.com/office/officeart/2008/layout/LinedList"/>
    <dgm:cxn modelId="{73CDA266-E908-40DE-BAA2-AE1940A973F4}" srcId="{FE87B3EA-4F70-4D04-933D-E27987C7BFC2}" destId="{C88EBB8F-871F-4C33-AE9C-B89770B763FF}" srcOrd="3" destOrd="0" parTransId="{CB7444E1-1B1F-45F1-9FB5-01D9E7620DDA}" sibTransId="{346B892C-26A2-410D-9D27-24A64D912DA7}"/>
    <dgm:cxn modelId="{ECE53E64-56C1-4D08-B665-4D78A19FCC79}" srcId="{FE87B3EA-4F70-4D04-933D-E27987C7BFC2}" destId="{4DE68BA3-2E70-415A-9639-348EC808F23A}" srcOrd="1" destOrd="0" parTransId="{6FBBD06A-5F3D-4B7E-BAED-E9B73445E092}" sibTransId="{0A0F44AA-E907-4AEF-A7BF-C97C0E24BEA2}"/>
    <dgm:cxn modelId="{A3BD210B-C604-4648-BB45-BECC28900284}" type="presOf" srcId="{0B35E1EF-D6C9-444B-AFFA-5602939F631B}" destId="{6DF06AE8-6E86-49C3-BE1E-5E98C895AF34}" srcOrd="0" destOrd="0" presId="urn:microsoft.com/office/officeart/2008/layout/LinedList"/>
    <dgm:cxn modelId="{29B0BB96-204B-4872-B12D-8EEA11843999}" type="presOf" srcId="{0A81DF88-5B17-48BD-9B2F-AF8A6E31D7B5}" destId="{A3D5CD92-1DC1-490D-B042-5CABDFA7BF80}" srcOrd="0" destOrd="0" presId="urn:microsoft.com/office/officeart/2008/layout/LinedList"/>
    <dgm:cxn modelId="{474A5D9E-D4B5-4334-A496-E025EC448568}" srcId="{FE87B3EA-4F70-4D04-933D-E27987C7BFC2}" destId="{385BC538-2092-4688-A902-8BF9DD697D90}" srcOrd="4" destOrd="0" parTransId="{CAE83ED9-327D-4ACA-B345-F0094C150EB1}" sibTransId="{48EA5F48-57B4-498B-8D9A-424E37566253}"/>
    <dgm:cxn modelId="{8322D442-5838-4184-ABC0-44B69A530453}" type="presOf" srcId="{8B1C661C-D0DF-48FF-8B3A-924A554B9073}" destId="{83A47990-9DD5-4BF1-A9F7-E8AD95A105DA}" srcOrd="0" destOrd="0" presId="urn:microsoft.com/office/officeart/2008/layout/LinedList"/>
    <dgm:cxn modelId="{CC0EC8A3-B58D-4E4B-AF77-7895CF418BDC}" type="presOf" srcId="{385BC538-2092-4688-A902-8BF9DD697D90}" destId="{135F534B-4A8B-43CA-8220-591B1C8573C0}" srcOrd="0" destOrd="0" presId="urn:microsoft.com/office/officeart/2008/layout/LinedList"/>
    <dgm:cxn modelId="{57CF1DF7-7A94-418E-9EED-44CC25184778}" type="presParOf" srcId="{6FCF450E-69AD-479B-8635-E6DF052CDCF2}" destId="{BFA25B5D-A2C7-4CF3-9B67-1BF354BC314E}" srcOrd="0" destOrd="0" presId="urn:microsoft.com/office/officeart/2008/layout/LinedList"/>
    <dgm:cxn modelId="{DEF7EE7B-3E5A-4A60-B470-CD85C18E35D6}" type="presParOf" srcId="{6FCF450E-69AD-479B-8635-E6DF052CDCF2}" destId="{21A4377A-682F-4648-9A46-6FF7EF19A953}" srcOrd="1" destOrd="0" presId="urn:microsoft.com/office/officeart/2008/layout/LinedList"/>
    <dgm:cxn modelId="{52DBA0E6-47A8-4E5C-984D-F36F211C25A7}" type="presParOf" srcId="{21A4377A-682F-4648-9A46-6FF7EF19A953}" destId="{6DF06AE8-6E86-49C3-BE1E-5E98C895AF34}" srcOrd="0" destOrd="0" presId="urn:microsoft.com/office/officeart/2008/layout/LinedList"/>
    <dgm:cxn modelId="{5825A5A6-D26D-4D0F-80A0-8B0D51F237F5}" type="presParOf" srcId="{21A4377A-682F-4648-9A46-6FF7EF19A953}" destId="{10704B74-7B9F-4546-A570-17A30A8B7594}" srcOrd="1" destOrd="0" presId="urn:microsoft.com/office/officeart/2008/layout/LinedList"/>
    <dgm:cxn modelId="{45F640ED-8ACB-4230-8779-5F11257AF438}" type="presParOf" srcId="{6FCF450E-69AD-479B-8635-E6DF052CDCF2}" destId="{EEF3E710-CFFA-4D6E-BCC6-621C2DD2FD47}" srcOrd="2" destOrd="0" presId="urn:microsoft.com/office/officeart/2008/layout/LinedList"/>
    <dgm:cxn modelId="{93A81036-613D-4B1C-A173-F008D51D2F20}" type="presParOf" srcId="{6FCF450E-69AD-479B-8635-E6DF052CDCF2}" destId="{6CB90456-8E16-48FE-87B0-12D3139939EE}" srcOrd="3" destOrd="0" presId="urn:microsoft.com/office/officeart/2008/layout/LinedList"/>
    <dgm:cxn modelId="{AD11ACD0-97B9-4C35-9BB6-E58A802007F8}" type="presParOf" srcId="{6CB90456-8E16-48FE-87B0-12D3139939EE}" destId="{788DE811-BE5F-4C59-ADD6-944C7E745D3B}" srcOrd="0" destOrd="0" presId="urn:microsoft.com/office/officeart/2008/layout/LinedList"/>
    <dgm:cxn modelId="{3F2CC97B-F009-405E-B924-675C8DE025CE}" type="presParOf" srcId="{6CB90456-8E16-48FE-87B0-12D3139939EE}" destId="{E105FE09-6C0C-464F-B72E-0FD52EBEF3A0}" srcOrd="1" destOrd="0" presId="urn:microsoft.com/office/officeart/2008/layout/LinedList"/>
    <dgm:cxn modelId="{61F92AB1-9F17-4A63-86C5-79199BCFD64A}" type="presParOf" srcId="{6FCF450E-69AD-479B-8635-E6DF052CDCF2}" destId="{30415AFE-375B-44A2-81CC-5279AA74936E}" srcOrd="4" destOrd="0" presId="urn:microsoft.com/office/officeart/2008/layout/LinedList"/>
    <dgm:cxn modelId="{31A19287-3D6A-4F7E-AA69-A7A2BE70E267}" type="presParOf" srcId="{6FCF450E-69AD-479B-8635-E6DF052CDCF2}" destId="{680674F7-88A3-426F-9584-E209779DD26A}" srcOrd="5" destOrd="0" presId="urn:microsoft.com/office/officeart/2008/layout/LinedList"/>
    <dgm:cxn modelId="{3982EC37-4412-4128-A204-4F38DB15E703}" type="presParOf" srcId="{680674F7-88A3-426F-9584-E209779DD26A}" destId="{442E78FC-B576-4522-A1EB-B2862A389CC5}" srcOrd="0" destOrd="0" presId="urn:microsoft.com/office/officeart/2008/layout/LinedList"/>
    <dgm:cxn modelId="{1361D2EA-58A1-4D17-B9CA-43500F5ACBF7}" type="presParOf" srcId="{680674F7-88A3-426F-9584-E209779DD26A}" destId="{82033CC1-2C06-4327-927A-0111BED236D3}" srcOrd="1" destOrd="0" presId="urn:microsoft.com/office/officeart/2008/layout/LinedList"/>
    <dgm:cxn modelId="{34E93790-A615-4125-8A27-20657A02765B}" type="presParOf" srcId="{6FCF450E-69AD-479B-8635-E6DF052CDCF2}" destId="{94921746-8015-4295-BDBE-01ABFCF42576}" srcOrd="6" destOrd="0" presId="urn:microsoft.com/office/officeart/2008/layout/LinedList"/>
    <dgm:cxn modelId="{62EB5B06-5054-4F6D-A7D9-E1BD8F87C9CF}" type="presParOf" srcId="{6FCF450E-69AD-479B-8635-E6DF052CDCF2}" destId="{2889C981-0C8E-4429-A740-B1020C86BAE9}" srcOrd="7" destOrd="0" presId="urn:microsoft.com/office/officeart/2008/layout/LinedList"/>
    <dgm:cxn modelId="{B8FEF5AA-BCE8-4DFA-9D5C-A1051F8FE8E1}" type="presParOf" srcId="{2889C981-0C8E-4429-A740-B1020C86BAE9}" destId="{B6ED00D4-0E61-4BA6-97C1-05AFC835A956}" srcOrd="0" destOrd="0" presId="urn:microsoft.com/office/officeart/2008/layout/LinedList"/>
    <dgm:cxn modelId="{C22C0D2E-A66B-4116-9B80-DA3B0B5F79E5}" type="presParOf" srcId="{2889C981-0C8E-4429-A740-B1020C86BAE9}" destId="{BEF5F336-26D8-48B8-9F1B-3CA201795D77}" srcOrd="1" destOrd="0" presId="urn:microsoft.com/office/officeart/2008/layout/LinedList"/>
    <dgm:cxn modelId="{F6EDE4EF-5713-472D-BC9A-1A6BEC72B806}" type="presParOf" srcId="{6FCF450E-69AD-479B-8635-E6DF052CDCF2}" destId="{7F8EBE76-DB6A-4B6A-8F94-B6A291284907}" srcOrd="8" destOrd="0" presId="urn:microsoft.com/office/officeart/2008/layout/LinedList"/>
    <dgm:cxn modelId="{33E8538D-C08F-4B74-925A-948015E28064}" type="presParOf" srcId="{6FCF450E-69AD-479B-8635-E6DF052CDCF2}" destId="{8CBA50CC-FF6E-47A6-B939-1053E0E7EAC6}" srcOrd="9" destOrd="0" presId="urn:microsoft.com/office/officeart/2008/layout/LinedList"/>
    <dgm:cxn modelId="{3DFC9CC7-69D0-49FC-8ED0-3CBC265E3A9D}" type="presParOf" srcId="{8CBA50CC-FF6E-47A6-B939-1053E0E7EAC6}" destId="{135F534B-4A8B-43CA-8220-591B1C8573C0}" srcOrd="0" destOrd="0" presId="urn:microsoft.com/office/officeart/2008/layout/LinedList"/>
    <dgm:cxn modelId="{4F45796E-1AF8-4FE5-9423-E48B4ACB6BCA}" type="presParOf" srcId="{8CBA50CC-FF6E-47A6-B939-1053E0E7EAC6}" destId="{EC4BCDBC-02CB-4FC1-A16C-0CA57C431826}" srcOrd="1" destOrd="0" presId="urn:microsoft.com/office/officeart/2008/layout/LinedList"/>
    <dgm:cxn modelId="{B28AD0DE-369C-4375-9CF4-88A6304EBBE5}" type="presParOf" srcId="{6FCF450E-69AD-479B-8635-E6DF052CDCF2}" destId="{3461D08D-2E64-4954-914A-4B4FF07B3984}" srcOrd="10" destOrd="0" presId="urn:microsoft.com/office/officeart/2008/layout/LinedList"/>
    <dgm:cxn modelId="{2DB5A6BF-B4B6-4561-AC30-C5D461C6D565}" type="presParOf" srcId="{6FCF450E-69AD-479B-8635-E6DF052CDCF2}" destId="{A9A112A1-6D11-47BD-AEF9-2AD7DAD5A01B}" srcOrd="11" destOrd="0" presId="urn:microsoft.com/office/officeart/2008/layout/LinedList"/>
    <dgm:cxn modelId="{BE5E056D-4CDE-475B-8750-B25090483758}" type="presParOf" srcId="{A9A112A1-6D11-47BD-AEF9-2AD7DAD5A01B}" destId="{83A47990-9DD5-4BF1-A9F7-E8AD95A105DA}" srcOrd="0" destOrd="0" presId="urn:microsoft.com/office/officeart/2008/layout/LinedList"/>
    <dgm:cxn modelId="{12909423-8220-4A5E-96DA-1EA72DA53845}" type="presParOf" srcId="{A9A112A1-6D11-47BD-AEF9-2AD7DAD5A01B}" destId="{F26CB078-89B2-41AA-8778-80D5B5FF9929}" srcOrd="1" destOrd="0" presId="urn:microsoft.com/office/officeart/2008/layout/LinedList"/>
    <dgm:cxn modelId="{7BFBCDE3-76EB-4BB7-AC3F-AC29D46F6882}" type="presParOf" srcId="{6FCF450E-69AD-479B-8635-E6DF052CDCF2}" destId="{A739755A-8AA6-4A11-A6D8-06DE71163BE4}" srcOrd="12" destOrd="0" presId="urn:microsoft.com/office/officeart/2008/layout/LinedList"/>
    <dgm:cxn modelId="{BD1F157B-730D-407C-B37D-09A6F06114BA}" type="presParOf" srcId="{6FCF450E-69AD-479B-8635-E6DF052CDCF2}" destId="{A5CB4092-9793-47DA-8BBE-DB0955E8547F}" srcOrd="13" destOrd="0" presId="urn:microsoft.com/office/officeart/2008/layout/LinedList"/>
    <dgm:cxn modelId="{BE019AE0-820F-4319-8E15-938B8A118D5D}" type="presParOf" srcId="{A5CB4092-9793-47DA-8BBE-DB0955E8547F}" destId="{A3D5CD92-1DC1-490D-B042-5CABDFA7BF80}" srcOrd="0" destOrd="0" presId="urn:microsoft.com/office/officeart/2008/layout/LinedList"/>
    <dgm:cxn modelId="{8C78B70D-5CE2-4E85-AF67-5643951D5EDE}" type="presParOf" srcId="{A5CB4092-9793-47DA-8BBE-DB0955E8547F}" destId="{E3BAC21E-6433-4EA2-9329-98BEF4EEF7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06FA9C-3885-421F-8FE2-302084E8D0B2}" type="doc">
      <dgm:prSet loTypeId="urn:microsoft.com/office/officeart/2005/8/layout/arrow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C7AA97-2B55-45BE-B5A5-64CA3B7D8AAA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Fee for Service</a:t>
          </a:r>
          <a:endParaRPr lang="en-US" sz="2400" b="1" dirty="0">
            <a:solidFill>
              <a:schemeClr val="tx1"/>
            </a:solidFill>
          </a:endParaRPr>
        </a:p>
      </dgm:t>
    </dgm:pt>
    <dgm:pt modelId="{359A16B0-7A04-4AE2-A8BA-D3B69FFAA7F1}" type="parTrans" cxnId="{C995C94A-6154-45DC-8F9D-74505FA8E8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2DBB98-3EAB-46E3-87EE-B1C408F9336A}" type="sibTrans" cxnId="{C995C94A-6154-45DC-8F9D-74505FA8E8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396EF3-C6FF-4573-A70D-0B6C4200291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</a:rPr>
            <a:t>Revenue gains based on volume</a:t>
          </a:r>
          <a:endParaRPr lang="en-US" sz="2400" b="1" dirty="0">
            <a:solidFill>
              <a:schemeClr val="tx1"/>
            </a:solidFill>
          </a:endParaRPr>
        </a:p>
      </dgm:t>
    </dgm:pt>
    <dgm:pt modelId="{C12FE4F0-6168-47AF-B799-5DACBA7DA030}" type="parTrans" cxnId="{CF29B4B5-EE33-455C-8B27-37E710D46D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912B8C-15CE-4CB6-A7F5-DAB0635862C0}" type="sibTrans" cxnId="{CF29B4B5-EE33-455C-8B27-37E710D46D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5070AE-154A-4BD3-88D1-A5A97684D2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99A022-9B20-4600-8715-37AF8BA73DDC}" type="parTrans" cxnId="{4AB042E3-2F18-4EB2-A5FA-05EBA31647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D63E7C-1BDC-4468-ABDC-010F7A6D7338}" type="sibTrans" cxnId="{4AB042E3-2F18-4EB2-A5FA-05EBA31647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DC2EC4-8DF4-4F86-B76C-5CC5CBF732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06373D-B552-4B01-A298-5945AF90750D}" type="parTrans" cxnId="{E281E82C-3CAD-4821-BBE4-B7955968F1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958913-710C-4814-8767-927592C606F4}" type="sibTrans" cxnId="{E281E82C-3CAD-4821-BBE4-B7955968F1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184D53-38DE-40BB-9E8A-78D89FFEF0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58F1CB-C32B-42F9-AD05-29F14207B743}" type="parTrans" cxnId="{53A8B5A3-49CB-4D29-8AC5-761EB9323C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BAC264-7C51-436D-B94A-577A503C38B9}" type="sibTrans" cxnId="{53A8B5A3-49CB-4D29-8AC5-761EB9323C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F03513-AA01-4EDE-B348-A82418D114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C973D9-0612-4E58-9904-C619310665F0}" type="parTrans" cxnId="{443DFB82-76D5-43C8-BCD2-ADF008C4DC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7BEA68-DC0A-4C61-9E54-F7F68164AD23}" type="sibTrans" cxnId="{443DFB82-76D5-43C8-BCD2-ADF008C4DC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AB8819-AF0A-4DB6-81DD-5F319B64541F}" type="pres">
      <dgm:prSet presAssocID="{2B06FA9C-3885-421F-8FE2-302084E8D0B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967E2-AB83-4D3C-B63F-C35A774B3F86}" type="pres">
      <dgm:prSet presAssocID="{2B06FA9C-3885-421F-8FE2-302084E8D0B2}" presName="ribbon" presStyleLbl="node1" presStyleIdx="0" presStyleCnt="1" custScaleX="289227" custLinFactNeighborX="23094" custLinFactNeighborY="-5872"/>
      <dgm:spPr/>
      <dgm:t>
        <a:bodyPr/>
        <a:lstStyle/>
        <a:p>
          <a:endParaRPr lang="en-US"/>
        </a:p>
      </dgm:t>
    </dgm:pt>
    <dgm:pt modelId="{604D62BB-F535-4354-B9B2-FCADE257B565}" type="pres">
      <dgm:prSet presAssocID="{2B06FA9C-3885-421F-8FE2-302084E8D0B2}" presName="leftArrowText" presStyleLbl="node1" presStyleIdx="0" presStyleCnt="1" custScaleX="383493" custLinFactX="-26271" custLinFactNeighborX="-100000" custLinFactNeighborY="-6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72A68-A35D-4B51-99AD-5631D45FD9A3}" type="pres">
      <dgm:prSet presAssocID="{2B06FA9C-3885-421F-8FE2-302084E8D0B2}" presName="rightArrowText" presStyleLbl="node1" presStyleIdx="0" presStyleCnt="1" custScaleX="376844" custLinFactX="62971" custLinFactNeighborX="100000" custLinFactNeighborY="44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8E961D-1517-47CF-A8C7-4F334C70868D}" type="presOf" srcId="{8CC7AA97-2B55-45BE-B5A5-64CA3B7D8AAA}" destId="{604D62BB-F535-4354-B9B2-FCADE257B565}" srcOrd="0" destOrd="0" presId="urn:microsoft.com/office/officeart/2005/8/layout/arrow6"/>
    <dgm:cxn modelId="{0BB9C7B8-2EE9-4DC7-90C5-A3A92F06D337}" type="presOf" srcId="{52396EF3-C6FF-4573-A70D-0B6C42002915}" destId="{F7772A68-A35D-4B51-99AD-5631D45FD9A3}" srcOrd="0" destOrd="0" presId="urn:microsoft.com/office/officeart/2005/8/layout/arrow6"/>
    <dgm:cxn modelId="{4AB042E3-2F18-4EB2-A5FA-05EBA3164713}" srcId="{2B06FA9C-3885-421F-8FE2-302084E8D0B2}" destId="{E95070AE-154A-4BD3-88D1-A5A97684D256}" srcOrd="2" destOrd="0" parTransId="{6299A022-9B20-4600-8715-37AF8BA73DDC}" sibTransId="{26D63E7C-1BDC-4468-ABDC-010F7A6D7338}"/>
    <dgm:cxn modelId="{CF29B4B5-EE33-455C-8B27-37E710D46D98}" srcId="{2B06FA9C-3885-421F-8FE2-302084E8D0B2}" destId="{52396EF3-C6FF-4573-A70D-0B6C42002915}" srcOrd="1" destOrd="0" parTransId="{C12FE4F0-6168-47AF-B799-5DACBA7DA030}" sibTransId="{77912B8C-15CE-4CB6-A7F5-DAB0635862C0}"/>
    <dgm:cxn modelId="{53A8B5A3-49CB-4D29-8AC5-761EB9323CC6}" srcId="{2B06FA9C-3885-421F-8FE2-302084E8D0B2}" destId="{95184D53-38DE-40BB-9E8A-78D89FFEF064}" srcOrd="4" destOrd="0" parTransId="{B158F1CB-C32B-42F9-AD05-29F14207B743}" sibTransId="{B9BAC264-7C51-436D-B94A-577A503C38B9}"/>
    <dgm:cxn modelId="{E281E82C-3CAD-4821-BBE4-B7955968F133}" srcId="{2B06FA9C-3885-421F-8FE2-302084E8D0B2}" destId="{ADDC2EC4-8DF4-4F86-B76C-5CC5CBF73235}" srcOrd="3" destOrd="0" parTransId="{2A06373D-B552-4B01-A298-5945AF90750D}" sibTransId="{05958913-710C-4814-8767-927592C606F4}"/>
    <dgm:cxn modelId="{6587FAFD-2615-40BA-A1B0-DF268530713E}" type="presOf" srcId="{2B06FA9C-3885-421F-8FE2-302084E8D0B2}" destId="{C3AB8819-AF0A-4DB6-81DD-5F319B64541F}" srcOrd="0" destOrd="0" presId="urn:microsoft.com/office/officeart/2005/8/layout/arrow6"/>
    <dgm:cxn modelId="{443DFB82-76D5-43C8-BCD2-ADF008C4DC34}" srcId="{2B06FA9C-3885-421F-8FE2-302084E8D0B2}" destId="{5CF03513-AA01-4EDE-B348-A82418D11428}" srcOrd="5" destOrd="0" parTransId="{CBC973D9-0612-4E58-9904-C619310665F0}" sibTransId="{287BEA68-DC0A-4C61-9E54-F7F68164AD23}"/>
    <dgm:cxn modelId="{C995C94A-6154-45DC-8F9D-74505FA8E8B2}" srcId="{2B06FA9C-3885-421F-8FE2-302084E8D0B2}" destId="{8CC7AA97-2B55-45BE-B5A5-64CA3B7D8AAA}" srcOrd="0" destOrd="0" parTransId="{359A16B0-7A04-4AE2-A8BA-D3B69FFAA7F1}" sibTransId="{DE2DBB98-3EAB-46E3-87EE-B1C408F9336A}"/>
    <dgm:cxn modelId="{033C5545-5ECA-4310-BA94-DC31221AD884}" type="presParOf" srcId="{C3AB8819-AF0A-4DB6-81DD-5F319B64541F}" destId="{715967E2-AB83-4D3C-B63F-C35A774B3F86}" srcOrd="0" destOrd="0" presId="urn:microsoft.com/office/officeart/2005/8/layout/arrow6"/>
    <dgm:cxn modelId="{73DC4430-9309-45E9-AB69-BCF13527BA19}" type="presParOf" srcId="{C3AB8819-AF0A-4DB6-81DD-5F319B64541F}" destId="{604D62BB-F535-4354-B9B2-FCADE257B565}" srcOrd="1" destOrd="0" presId="urn:microsoft.com/office/officeart/2005/8/layout/arrow6"/>
    <dgm:cxn modelId="{C1773059-0CC7-4826-8E2F-23349CF87323}" type="presParOf" srcId="{C3AB8819-AF0A-4DB6-81DD-5F319B64541F}" destId="{F7772A68-A35D-4B51-99AD-5631D45FD9A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5F45EE-4354-4CC5-8C3A-AB02F58416BB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184092-4E95-41BB-86A4-64557CC7AFB7}">
      <dgm:prSet custT="1"/>
      <dgm:spPr/>
      <dgm:t>
        <a:bodyPr/>
        <a:lstStyle/>
        <a:p>
          <a:pPr rtl="0"/>
          <a:r>
            <a:rPr lang="en-US" sz="1800" dirty="0" smtClean="0"/>
            <a:t>Pay for Performance</a:t>
          </a:r>
        </a:p>
        <a:p>
          <a:pPr rtl="0"/>
          <a:r>
            <a:rPr lang="en-US" sz="1800" dirty="0" smtClean="0"/>
            <a:t>Bundled Payments</a:t>
          </a:r>
        </a:p>
        <a:p>
          <a:pPr rtl="0"/>
          <a:r>
            <a:rPr lang="en-US" sz="1800" dirty="0" smtClean="0"/>
            <a:t>Sub-Capitation</a:t>
          </a:r>
          <a:endParaRPr lang="en-US" sz="1800" dirty="0"/>
        </a:p>
      </dgm:t>
    </dgm:pt>
    <dgm:pt modelId="{E188F57E-6E09-4EC7-820A-F5275C4A666D}" type="parTrans" cxnId="{5491A17B-1B4D-4D96-B4B1-FDABF57DB99E}">
      <dgm:prSet/>
      <dgm:spPr/>
      <dgm:t>
        <a:bodyPr/>
        <a:lstStyle/>
        <a:p>
          <a:endParaRPr lang="en-US"/>
        </a:p>
      </dgm:t>
    </dgm:pt>
    <dgm:pt modelId="{1B0B4244-110E-4EB8-9137-DC7DE898295E}" type="sibTrans" cxnId="{5491A17B-1B4D-4D96-B4B1-FDABF57DB99E}">
      <dgm:prSet/>
      <dgm:spPr/>
      <dgm:t>
        <a:bodyPr/>
        <a:lstStyle/>
        <a:p>
          <a:endParaRPr lang="en-US"/>
        </a:p>
      </dgm:t>
    </dgm:pt>
    <dgm:pt modelId="{5DAEA77B-E25E-4C8C-9EBE-247D39B95595}">
      <dgm:prSet custT="1"/>
      <dgm:spPr/>
      <dgm:t>
        <a:bodyPr/>
        <a:lstStyle/>
        <a:p>
          <a:pPr rtl="0"/>
          <a:r>
            <a:rPr lang="en-US" sz="2800" dirty="0" smtClean="0"/>
            <a:t>Not all Value Based Contracts are created equal</a:t>
          </a:r>
          <a:endParaRPr lang="en-US" sz="2800" dirty="0"/>
        </a:p>
      </dgm:t>
    </dgm:pt>
    <dgm:pt modelId="{59CAF4E4-1455-48CA-90B3-B971B823E8F6}" type="parTrans" cxnId="{4CF949E6-0357-41F8-A9BB-2E965E4DB84C}">
      <dgm:prSet/>
      <dgm:spPr/>
      <dgm:t>
        <a:bodyPr/>
        <a:lstStyle/>
        <a:p>
          <a:endParaRPr lang="en-US"/>
        </a:p>
      </dgm:t>
    </dgm:pt>
    <dgm:pt modelId="{CDEF82D0-8D97-43A2-8591-8D941F0501BE}" type="sibTrans" cxnId="{4CF949E6-0357-41F8-A9BB-2E965E4DB84C}">
      <dgm:prSet/>
      <dgm:spPr/>
      <dgm:t>
        <a:bodyPr/>
        <a:lstStyle/>
        <a:p>
          <a:endParaRPr lang="en-US"/>
        </a:p>
      </dgm:t>
    </dgm:pt>
    <dgm:pt modelId="{F93007CA-34B8-4B13-9A32-FCE07B57CCF1}">
      <dgm:prSet custT="1"/>
      <dgm:spPr/>
      <dgm:t>
        <a:bodyPr/>
        <a:lstStyle/>
        <a:p>
          <a:pPr rtl="0"/>
          <a:r>
            <a:rPr lang="en-US" sz="2800" i="1" dirty="0" smtClean="0"/>
            <a:t>If you’ve seen one value based contract you’ve seen one.  </a:t>
          </a:r>
          <a:endParaRPr lang="en-US" sz="2800" i="1" dirty="0"/>
        </a:p>
      </dgm:t>
    </dgm:pt>
    <dgm:pt modelId="{B86038DB-013C-4F88-B5B6-E082AB3CAA1A}" type="parTrans" cxnId="{A060D4F0-B0ED-43F9-96FF-61A047C2B12C}">
      <dgm:prSet/>
      <dgm:spPr/>
      <dgm:t>
        <a:bodyPr/>
        <a:lstStyle/>
        <a:p>
          <a:endParaRPr lang="en-US"/>
        </a:p>
      </dgm:t>
    </dgm:pt>
    <dgm:pt modelId="{70F7BC6A-91EA-4ECB-B313-F7F6B8E26B3F}" type="sibTrans" cxnId="{A060D4F0-B0ED-43F9-96FF-61A047C2B12C}">
      <dgm:prSet/>
      <dgm:spPr/>
      <dgm:t>
        <a:bodyPr/>
        <a:lstStyle/>
        <a:p>
          <a:endParaRPr lang="en-US"/>
        </a:p>
      </dgm:t>
    </dgm:pt>
    <dgm:pt modelId="{02C13CB9-3FFF-4E21-9683-58A9F42058E8}" type="pres">
      <dgm:prSet presAssocID="{965F45EE-4354-4CC5-8C3A-AB02F58416B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F64AC9-6B23-404E-A8F5-8672308D79F4}" type="pres">
      <dgm:prSet presAssocID="{35184092-4E95-41BB-86A4-64557CC7AFB7}" presName="chaos" presStyleCnt="0"/>
      <dgm:spPr/>
    </dgm:pt>
    <dgm:pt modelId="{38A042AB-82EE-4A35-B70A-A5B4A061211D}" type="pres">
      <dgm:prSet presAssocID="{35184092-4E95-41BB-86A4-64557CC7AFB7}" presName="parTx1" presStyleLbl="revTx" presStyleIdx="0" presStyleCnt="2"/>
      <dgm:spPr/>
      <dgm:t>
        <a:bodyPr/>
        <a:lstStyle/>
        <a:p>
          <a:endParaRPr lang="en-US"/>
        </a:p>
      </dgm:t>
    </dgm:pt>
    <dgm:pt modelId="{AE5419D4-6C43-43FB-B319-49C9797E0882}" type="pres">
      <dgm:prSet presAssocID="{35184092-4E95-41BB-86A4-64557CC7AFB7}" presName="c1" presStyleLbl="node1" presStyleIdx="0" presStyleCnt="19"/>
      <dgm:spPr/>
    </dgm:pt>
    <dgm:pt modelId="{DE8D7BF9-B492-478C-A8B6-8F824B41EA57}" type="pres">
      <dgm:prSet presAssocID="{35184092-4E95-41BB-86A4-64557CC7AFB7}" presName="c2" presStyleLbl="node1" presStyleIdx="1" presStyleCnt="19"/>
      <dgm:spPr/>
    </dgm:pt>
    <dgm:pt modelId="{3B701987-D74F-479C-AD29-BC7804C0DEEF}" type="pres">
      <dgm:prSet presAssocID="{35184092-4E95-41BB-86A4-64557CC7AFB7}" presName="c3" presStyleLbl="node1" presStyleIdx="2" presStyleCnt="19"/>
      <dgm:spPr/>
    </dgm:pt>
    <dgm:pt modelId="{790665C6-B405-422B-B96E-76354B7D9CED}" type="pres">
      <dgm:prSet presAssocID="{35184092-4E95-41BB-86A4-64557CC7AFB7}" presName="c4" presStyleLbl="node1" presStyleIdx="3" presStyleCnt="19"/>
      <dgm:spPr/>
    </dgm:pt>
    <dgm:pt modelId="{3DBDFB49-9C6B-44F4-B3B0-F242467172C0}" type="pres">
      <dgm:prSet presAssocID="{35184092-4E95-41BB-86A4-64557CC7AFB7}" presName="c5" presStyleLbl="node1" presStyleIdx="4" presStyleCnt="19"/>
      <dgm:spPr/>
    </dgm:pt>
    <dgm:pt modelId="{4C4EB5E4-A3EF-4658-97AF-F08511F35F9D}" type="pres">
      <dgm:prSet presAssocID="{35184092-4E95-41BB-86A4-64557CC7AFB7}" presName="c6" presStyleLbl="node1" presStyleIdx="5" presStyleCnt="19"/>
      <dgm:spPr/>
    </dgm:pt>
    <dgm:pt modelId="{1F483D7F-A0BA-49C6-BF9A-DD0A1B48F4F4}" type="pres">
      <dgm:prSet presAssocID="{35184092-4E95-41BB-86A4-64557CC7AFB7}" presName="c7" presStyleLbl="node1" presStyleIdx="6" presStyleCnt="19"/>
      <dgm:spPr/>
    </dgm:pt>
    <dgm:pt modelId="{FA9D3EE8-03F1-4943-84C7-1F1F48257888}" type="pres">
      <dgm:prSet presAssocID="{35184092-4E95-41BB-86A4-64557CC7AFB7}" presName="c8" presStyleLbl="node1" presStyleIdx="7" presStyleCnt="19"/>
      <dgm:spPr/>
    </dgm:pt>
    <dgm:pt modelId="{81B1C845-6061-4F03-9975-F3E64BB83FB1}" type="pres">
      <dgm:prSet presAssocID="{35184092-4E95-41BB-86A4-64557CC7AFB7}" presName="c9" presStyleLbl="node1" presStyleIdx="8" presStyleCnt="19"/>
      <dgm:spPr/>
    </dgm:pt>
    <dgm:pt modelId="{14CD465C-7661-4906-A01B-C837C9DDC18A}" type="pres">
      <dgm:prSet presAssocID="{35184092-4E95-41BB-86A4-64557CC7AFB7}" presName="c10" presStyleLbl="node1" presStyleIdx="9" presStyleCnt="19"/>
      <dgm:spPr/>
    </dgm:pt>
    <dgm:pt modelId="{B5BAF18F-25F1-4329-A0C3-27BF59EED786}" type="pres">
      <dgm:prSet presAssocID="{35184092-4E95-41BB-86A4-64557CC7AFB7}" presName="c11" presStyleLbl="node1" presStyleIdx="10" presStyleCnt="19"/>
      <dgm:spPr/>
    </dgm:pt>
    <dgm:pt modelId="{0BB99CAD-915E-46AA-9334-AD0EBBB4E8B6}" type="pres">
      <dgm:prSet presAssocID="{35184092-4E95-41BB-86A4-64557CC7AFB7}" presName="c12" presStyleLbl="node1" presStyleIdx="11" presStyleCnt="19"/>
      <dgm:spPr/>
    </dgm:pt>
    <dgm:pt modelId="{0D2FE414-E927-4C73-A307-4D6423B4EAD1}" type="pres">
      <dgm:prSet presAssocID="{35184092-4E95-41BB-86A4-64557CC7AFB7}" presName="c13" presStyleLbl="node1" presStyleIdx="12" presStyleCnt="19"/>
      <dgm:spPr/>
    </dgm:pt>
    <dgm:pt modelId="{DAEE1795-E878-4053-B2A1-EA9725DFB238}" type="pres">
      <dgm:prSet presAssocID="{35184092-4E95-41BB-86A4-64557CC7AFB7}" presName="c14" presStyleLbl="node1" presStyleIdx="13" presStyleCnt="19"/>
      <dgm:spPr/>
    </dgm:pt>
    <dgm:pt modelId="{12100BA2-0FC8-4037-9980-AAF7209DB628}" type="pres">
      <dgm:prSet presAssocID="{35184092-4E95-41BB-86A4-64557CC7AFB7}" presName="c15" presStyleLbl="node1" presStyleIdx="14" presStyleCnt="19"/>
      <dgm:spPr/>
    </dgm:pt>
    <dgm:pt modelId="{319F0BF5-ABDA-4379-8F46-74113DB6CD9A}" type="pres">
      <dgm:prSet presAssocID="{35184092-4E95-41BB-86A4-64557CC7AFB7}" presName="c16" presStyleLbl="node1" presStyleIdx="15" presStyleCnt="19"/>
      <dgm:spPr/>
    </dgm:pt>
    <dgm:pt modelId="{877635C4-9C0A-411F-9D13-E806856C3DA0}" type="pres">
      <dgm:prSet presAssocID="{35184092-4E95-41BB-86A4-64557CC7AFB7}" presName="c17" presStyleLbl="node1" presStyleIdx="16" presStyleCnt="19"/>
      <dgm:spPr/>
    </dgm:pt>
    <dgm:pt modelId="{F7923D66-9CE3-40A3-B290-B2BBC3F5B228}" type="pres">
      <dgm:prSet presAssocID="{35184092-4E95-41BB-86A4-64557CC7AFB7}" presName="c18" presStyleLbl="node1" presStyleIdx="17" presStyleCnt="19"/>
      <dgm:spPr/>
    </dgm:pt>
    <dgm:pt modelId="{5E9ED502-7CEC-4844-BDE0-4EB40ECCC496}" type="pres">
      <dgm:prSet presAssocID="{1B0B4244-110E-4EB8-9137-DC7DE898295E}" presName="chevronComposite1" presStyleCnt="0"/>
      <dgm:spPr/>
    </dgm:pt>
    <dgm:pt modelId="{7B2998A2-571C-42EF-A28C-C2ADB76E8C67}" type="pres">
      <dgm:prSet presAssocID="{1B0B4244-110E-4EB8-9137-DC7DE898295E}" presName="chevron1" presStyleLbl="sibTrans2D1" presStyleIdx="0" presStyleCnt="2"/>
      <dgm:spPr/>
    </dgm:pt>
    <dgm:pt modelId="{43666E03-9FE4-4C87-B2F2-8F422BE9C0A3}" type="pres">
      <dgm:prSet presAssocID="{1B0B4244-110E-4EB8-9137-DC7DE898295E}" presName="spChevron1" presStyleCnt="0"/>
      <dgm:spPr/>
    </dgm:pt>
    <dgm:pt modelId="{2DA9AB91-1B66-4F7F-B009-36A303FF8F8F}" type="pres">
      <dgm:prSet presAssocID="{5DAEA77B-E25E-4C8C-9EBE-247D39B95595}" presName="middle" presStyleCnt="0"/>
      <dgm:spPr/>
    </dgm:pt>
    <dgm:pt modelId="{2B5E3D10-C015-40EA-97B6-6BFB21986E66}" type="pres">
      <dgm:prSet presAssocID="{5DAEA77B-E25E-4C8C-9EBE-247D39B95595}" presName="parTxMid" presStyleLbl="revTx" presStyleIdx="1" presStyleCnt="2"/>
      <dgm:spPr/>
      <dgm:t>
        <a:bodyPr/>
        <a:lstStyle/>
        <a:p>
          <a:endParaRPr lang="en-US"/>
        </a:p>
      </dgm:t>
    </dgm:pt>
    <dgm:pt modelId="{132D7FB6-7D6D-4104-84FF-FAC1A5CBE6FB}" type="pres">
      <dgm:prSet presAssocID="{5DAEA77B-E25E-4C8C-9EBE-247D39B95595}" presName="spMid" presStyleCnt="0"/>
      <dgm:spPr/>
    </dgm:pt>
    <dgm:pt modelId="{E87DE07B-A32D-42CC-8BE4-738EAA633B81}" type="pres">
      <dgm:prSet presAssocID="{CDEF82D0-8D97-43A2-8591-8D941F0501BE}" presName="chevronComposite1" presStyleCnt="0"/>
      <dgm:spPr/>
    </dgm:pt>
    <dgm:pt modelId="{6429E243-B5A0-43C2-A3F7-15D881CF0B75}" type="pres">
      <dgm:prSet presAssocID="{CDEF82D0-8D97-43A2-8591-8D941F0501BE}" presName="chevron1" presStyleLbl="sibTrans2D1" presStyleIdx="1" presStyleCnt="2" custLinFactNeighborX="-9465" custLinFactNeighborY="1891"/>
      <dgm:spPr/>
    </dgm:pt>
    <dgm:pt modelId="{B4B83E53-7F4F-45A3-A90D-0A11B89C8820}" type="pres">
      <dgm:prSet presAssocID="{CDEF82D0-8D97-43A2-8591-8D941F0501BE}" presName="spChevron1" presStyleCnt="0"/>
      <dgm:spPr/>
    </dgm:pt>
    <dgm:pt modelId="{7E2B5D6F-72D4-4827-8BA7-A84F75ADF02D}" type="pres">
      <dgm:prSet presAssocID="{F93007CA-34B8-4B13-9A32-FCE07B57CCF1}" presName="last" presStyleCnt="0"/>
      <dgm:spPr/>
    </dgm:pt>
    <dgm:pt modelId="{12F295B1-819E-4A6F-81F8-389DCD39CF30}" type="pres">
      <dgm:prSet presAssocID="{F93007CA-34B8-4B13-9A32-FCE07B57CCF1}" presName="circleTx" presStyleLbl="node1" presStyleIdx="18" presStyleCnt="19" custScaleX="126494" custScaleY="126405"/>
      <dgm:spPr/>
      <dgm:t>
        <a:bodyPr/>
        <a:lstStyle/>
        <a:p>
          <a:endParaRPr lang="en-US"/>
        </a:p>
      </dgm:t>
    </dgm:pt>
    <dgm:pt modelId="{49713BFA-98E5-459C-ADEF-B350558550B4}" type="pres">
      <dgm:prSet presAssocID="{F93007CA-34B8-4B13-9A32-FCE07B57CCF1}" presName="spN" presStyleCnt="0"/>
      <dgm:spPr/>
    </dgm:pt>
  </dgm:ptLst>
  <dgm:cxnLst>
    <dgm:cxn modelId="{34786434-4AF1-4471-A9A3-4EA40C2AE376}" type="presOf" srcId="{35184092-4E95-41BB-86A4-64557CC7AFB7}" destId="{38A042AB-82EE-4A35-B70A-A5B4A061211D}" srcOrd="0" destOrd="0" presId="urn:microsoft.com/office/officeart/2009/3/layout/RandomtoResultProcess"/>
    <dgm:cxn modelId="{5491A17B-1B4D-4D96-B4B1-FDABF57DB99E}" srcId="{965F45EE-4354-4CC5-8C3A-AB02F58416BB}" destId="{35184092-4E95-41BB-86A4-64557CC7AFB7}" srcOrd="0" destOrd="0" parTransId="{E188F57E-6E09-4EC7-820A-F5275C4A666D}" sibTransId="{1B0B4244-110E-4EB8-9137-DC7DE898295E}"/>
    <dgm:cxn modelId="{7C0D0CDE-030A-4179-9298-C073B35C117B}" type="presOf" srcId="{965F45EE-4354-4CC5-8C3A-AB02F58416BB}" destId="{02C13CB9-3FFF-4E21-9683-58A9F42058E8}" srcOrd="0" destOrd="0" presId="urn:microsoft.com/office/officeart/2009/3/layout/RandomtoResultProcess"/>
    <dgm:cxn modelId="{A060D4F0-B0ED-43F9-96FF-61A047C2B12C}" srcId="{965F45EE-4354-4CC5-8C3A-AB02F58416BB}" destId="{F93007CA-34B8-4B13-9A32-FCE07B57CCF1}" srcOrd="2" destOrd="0" parTransId="{B86038DB-013C-4F88-B5B6-E082AB3CAA1A}" sibTransId="{70F7BC6A-91EA-4ECB-B313-F7F6B8E26B3F}"/>
    <dgm:cxn modelId="{567537F1-D36C-45BD-9CFD-DE8AB16D5ECC}" type="presOf" srcId="{F93007CA-34B8-4B13-9A32-FCE07B57CCF1}" destId="{12F295B1-819E-4A6F-81F8-389DCD39CF30}" srcOrd="0" destOrd="0" presId="urn:microsoft.com/office/officeart/2009/3/layout/RandomtoResultProcess"/>
    <dgm:cxn modelId="{4CF949E6-0357-41F8-A9BB-2E965E4DB84C}" srcId="{965F45EE-4354-4CC5-8C3A-AB02F58416BB}" destId="{5DAEA77B-E25E-4C8C-9EBE-247D39B95595}" srcOrd="1" destOrd="0" parTransId="{59CAF4E4-1455-48CA-90B3-B971B823E8F6}" sibTransId="{CDEF82D0-8D97-43A2-8591-8D941F0501BE}"/>
    <dgm:cxn modelId="{EA7BBE7D-EE08-4ABA-BEA1-65D022C22850}" type="presOf" srcId="{5DAEA77B-E25E-4C8C-9EBE-247D39B95595}" destId="{2B5E3D10-C015-40EA-97B6-6BFB21986E66}" srcOrd="0" destOrd="0" presId="urn:microsoft.com/office/officeart/2009/3/layout/RandomtoResultProcess"/>
    <dgm:cxn modelId="{FDA47868-B8B2-4C57-B5D0-8E6333B42DBF}" type="presParOf" srcId="{02C13CB9-3FFF-4E21-9683-58A9F42058E8}" destId="{03F64AC9-6B23-404E-A8F5-8672308D79F4}" srcOrd="0" destOrd="0" presId="urn:microsoft.com/office/officeart/2009/3/layout/RandomtoResultProcess"/>
    <dgm:cxn modelId="{619B225A-652F-4813-8BED-9B4EA6BFAAA5}" type="presParOf" srcId="{03F64AC9-6B23-404E-A8F5-8672308D79F4}" destId="{38A042AB-82EE-4A35-B70A-A5B4A061211D}" srcOrd="0" destOrd="0" presId="urn:microsoft.com/office/officeart/2009/3/layout/RandomtoResultProcess"/>
    <dgm:cxn modelId="{4306F78C-694D-4070-BEA2-797E8B90DCBD}" type="presParOf" srcId="{03F64AC9-6B23-404E-A8F5-8672308D79F4}" destId="{AE5419D4-6C43-43FB-B319-49C9797E0882}" srcOrd="1" destOrd="0" presId="urn:microsoft.com/office/officeart/2009/3/layout/RandomtoResultProcess"/>
    <dgm:cxn modelId="{5C65847B-8A87-4789-8507-02BC944E07BE}" type="presParOf" srcId="{03F64AC9-6B23-404E-A8F5-8672308D79F4}" destId="{DE8D7BF9-B492-478C-A8B6-8F824B41EA57}" srcOrd="2" destOrd="0" presId="urn:microsoft.com/office/officeart/2009/3/layout/RandomtoResultProcess"/>
    <dgm:cxn modelId="{44D43800-A196-4E9D-85E9-42C198587462}" type="presParOf" srcId="{03F64AC9-6B23-404E-A8F5-8672308D79F4}" destId="{3B701987-D74F-479C-AD29-BC7804C0DEEF}" srcOrd="3" destOrd="0" presId="urn:microsoft.com/office/officeart/2009/3/layout/RandomtoResultProcess"/>
    <dgm:cxn modelId="{2C1BF9BB-EF50-4055-91EE-EE360B1B70A3}" type="presParOf" srcId="{03F64AC9-6B23-404E-A8F5-8672308D79F4}" destId="{790665C6-B405-422B-B96E-76354B7D9CED}" srcOrd="4" destOrd="0" presId="urn:microsoft.com/office/officeart/2009/3/layout/RandomtoResultProcess"/>
    <dgm:cxn modelId="{34B835FB-30D9-49C8-A6FE-A7F43AD1B7E8}" type="presParOf" srcId="{03F64AC9-6B23-404E-A8F5-8672308D79F4}" destId="{3DBDFB49-9C6B-44F4-B3B0-F242467172C0}" srcOrd="5" destOrd="0" presId="urn:microsoft.com/office/officeart/2009/3/layout/RandomtoResultProcess"/>
    <dgm:cxn modelId="{6FCB8E9E-0091-4979-BC31-5A23A9E1928C}" type="presParOf" srcId="{03F64AC9-6B23-404E-A8F5-8672308D79F4}" destId="{4C4EB5E4-A3EF-4658-97AF-F08511F35F9D}" srcOrd="6" destOrd="0" presId="urn:microsoft.com/office/officeart/2009/3/layout/RandomtoResultProcess"/>
    <dgm:cxn modelId="{A16472A8-76B2-4A43-833E-990D0AA4FD17}" type="presParOf" srcId="{03F64AC9-6B23-404E-A8F5-8672308D79F4}" destId="{1F483D7F-A0BA-49C6-BF9A-DD0A1B48F4F4}" srcOrd="7" destOrd="0" presId="urn:microsoft.com/office/officeart/2009/3/layout/RandomtoResultProcess"/>
    <dgm:cxn modelId="{B931FAA2-879F-4311-BA4D-D92F6B03E105}" type="presParOf" srcId="{03F64AC9-6B23-404E-A8F5-8672308D79F4}" destId="{FA9D3EE8-03F1-4943-84C7-1F1F48257888}" srcOrd="8" destOrd="0" presId="urn:microsoft.com/office/officeart/2009/3/layout/RandomtoResultProcess"/>
    <dgm:cxn modelId="{E678ED51-4119-4E7B-8572-36436C6352FC}" type="presParOf" srcId="{03F64AC9-6B23-404E-A8F5-8672308D79F4}" destId="{81B1C845-6061-4F03-9975-F3E64BB83FB1}" srcOrd="9" destOrd="0" presId="urn:microsoft.com/office/officeart/2009/3/layout/RandomtoResultProcess"/>
    <dgm:cxn modelId="{BA091919-E25D-4C11-87B0-EB9BDCAE5D73}" type="presParOf" srcId="{03F64AC9-6B23-404E-A8F5-8672308D79F4}" destId="{14CD465C-7661-4906-A01B-C837C9DDC18A}" srcOrd="10" destOrd="0" presId="urn:microsoft.com/office/officeart/2009/3/layout/RandomtoResultProcess"/>
    <dgm:cxn modelId="{A4211EB1-E1F7-4AB6-9DEB-1D3F67B277B4}" type="presParOf" srcId="{03F64AC9-6B23-404E-A8F5-8672308D79F4}" destId="{B5BAF18F-25F1-4329-A0C3-27BF59EED786}" srcOrd="11" destOrd="0" presId="urn:microsoft.com/office/officeart/2009/3/layout/RandomtoResultProcess"/>
    <dgm:cxn modelId="{6093C3E8-7CE5-4A6D-834F-6FDDC1CC0960}" type="presParOf" srcId="{03F64AC9-6B23-404E-A8F5-8672308D79F4}" destId="{0BB99CAD-915E-46AA-9334-AD0EBBB4E8B6}" srcOrd="12" destOrd="0" presId="urn:microsoft.com/office/officeart/2009/3/layout/RandomtoResultProcess"/>
    <dgm:cxn modelId="{6F750999-B9B6-466B-927E-4BFFD7CB390F}" type="presParOf" srcId="{03F64AC9-6B23-404E-A8F5-8672308D79F4}" destId="{0D2FE414-E927-4C73-A307-4D6423B4EAD1}" srcOrd="13" destOrd="0" presId="urn:microsoft.com/office/officeart/2009/3/layout/RandomtoResultProcess"/>
    <dgm:cxn modelId="{BEEF1C21-B35D-488D-8515-533F2C413CE6}" type="presParOf" srcId="{03F64AC9-6B23-404E-A8F5-8672308D79F4}" destId="{DAEE1795-E878-4053-B2A1-EA9725DFB238}" srcOrd="14" destOrd="0" presId="urn:microsoft.com/office/officeart/2009/3/layout/RandomtoResultProcess"/>
    <dgm:cxn modelId="{582AA54E-B924-4073-8339-F9DF1799B045}" type="presParOf" srcId="{03F64AC9-6B23-404E-A8F5-8672308D79F4}" destId="{12100BA2-0FC8-4037-9980-AAF7209DB628}" srcOrd="15" destOrd="0" presId="urn:microsoft.com/office/officeart/2009/3/layout/RandomtoResultProcess"/>
    <dgm:cxn modelId="{8EFC2A13-D5AA-4850-ABE0-167FBCC6A13F}" type="presParOf" srcId="{03F64AC9-6B23-404E-A8F5-8672308D79F4}" destId="{319F0BF5-ABDA-4379-8F46-74113DB6CD9A}" srcOrd="16" destOrd="0" presId="urn:microsoft.com/office/officeart/2009/3/layout/RandomtoResultProcess"/>
    <dgm:cxn modelId="{446F96F1-0BE0-48C1-8CAA-CB657066AB90}" type="presParOf" srcId="{03F64AC9-6B23-404E-A8F5-8672308D79F4}" destId="{877635C4-9C0A-411F-9D13-E806856C3DA0}" srcOrd="17" destOrd="0" presId="urn:microsoft.com/office/officeart/2009/3/layout/RandomtoResultProcess"/>
    <dgm:cxn modelId="{F7239154-D70A-4A09-860F-E163370E0DA1}" type="presParOf" srcId="{03F64AC9-6B23-404E-A8F5-8672308D79F4}" destId="{F7923D66-9CE3-40A3-B290-B2BBC3F5B228}" srcOrd="18" destOrd="0" presId="urn:microsoft.com/office/officeart/2009/3/layout/RandomtoResultProcess"/>
    <dgm:cxn modelId="{177BB445-B91A-4CD9-AD33-A3BC9E5C7D5D}" type="presParOf" srcId="{02C13CB9-3FFF-4E21-9683-58A9F42058E8}" destId="{5E9ED502-7CEC-4844-BDE0-4EB40ECCC496}" srcOrd="1" destOrd="0" presId="urn:microsoft.com/office/officeart/2009/3/layout/RandomtoResultProcess"/>
    <dgm:cxn modelId="{73DC58FE-7E3E-4E9B-BBE2-3831A2B6174E}" type="presParOf" srcId="{5E9ED502-7CEC-4844-BDE0-4EB40ECCC496}" destId="{7B2998A2-571C-42EF-A28C-C2ADB76E8C67}" srcOrd="0" destOrd="0" presId="urn:microsoft.com/office/officeart/2009/3/layout/RandomtoResultProcess"/>
    <dgm:cxn modelId="{ED9278D1-85FF-4CEC-946F-822C4C108D5E}" type="presParOf" srcId="{5E9ED502-7CEC-4844-BDE0-4EB40ECCC496}" destId="{43666E03-9FE4-4C87-B2F2-8F422BE9C0A3}" srcOrd="1" destOrd="0" presId="urn:microsoft.com/office/officeart/2009/3/layout/RandomtoResultProcess"/>
    <dgm:cxn modelId="{2DAFCF91-0C20-4693-B55F-770BEDAE841F}" type="presParOf" srcId="{02C13CB9-3FFF-4E21-9683-58A9F42058E8}" destId="{2DA9AB91-1B66-4F7F-B009-36A303FF8F8F}" srcOrd="2" destOrd="0" presId="urn:microsoft.com/office/officeart/2009/3/layout/RandomtoResultProcess"/>
    <dgm:cxn modelId="{455110AB-500F-44F0-B93B-94C63F2C86A7}" type="presParOf" srcId="{2DA9AB91-1B66-4F7F-B009-36A303FF8F8F}" destId="{2B5E3D10-C015-40EA-97B6-6BFB21986E66}" srcOrd="0" destOrd="0" presId="urn:microsoft.com/office/officeart/2009/3/layout/RandomtoResultProcess"/>
    <dgm:cxn modelId="{566CE16D-0E3C-4841-80F6-6148C71547A2}" type="presParOf" srcId="{2DA9AB91-1B66-4F7F-B009-36A303FF8F8F}" destId="{132D7FB6-7D6D-4104-84FF-FAC1A5CBE6FB}" srcOrd="1" destOrd="0" presId="urn:microsoft.com/office/officeart/2009/3/layout/RandomtoResultProcess"/>
    <dgm:cxn modelId="{A2087949-EAB3-4F04-B61D-002CBD5E5970}" type="presParOf" srcId="{02C13CB9-3FFF-4E21-9683-58A9F42058E8}" destId="{E87DE07B-A32D-42CC-8BE4-738EAA633B81}" srcOrd="3" destOrd="0" presId="urn:microsoft.com/office/officeart/2009/3/layout/RandomtoResultProcess"/>
    <dgm:cxn modelId="{2C585BBD-8582-4681-9EB9-D626B963C953}" type="presParOf" srcId="{E87DE07B-A32D-42CC-8BE4-738EAA633B81}" destId="{6429E243-B5A0-43C2-A3F7-15D881CF0B75}" srcOrd="0" destOrd="0" presId="urn:microsoft.com/office/officeart/2009/3/layout/RandomtoResultProcess"/>
    <dgm:cxn modelId="{76FD8E42-6475-48A8-9AF0-60D25D330D17}" type="presParOf" srcId="{E87DE07B-A32D-42CC-8BE4-738EAA633B81}" destId="{B4B83E53-7F4F-45A3-A90D-0A11B89C8820}" srcOrd="1" destOrd="0" presId="urn:microsoft.com/office/officeart/2009/3/layout/RandomtoResultProcess"/>
    <dgm:cxn modelId="{859FB611-C8C4-42F9-8091-81176E1D8AEA}" type="presParOf" srcId="{02C13CB9-3FFF-4E21-9683-58A9F42058E8}" destId="{7E2B5D6F-72D4-4827-8BA7-A84F75ADF02D}" srcOrd="4" destOrd="0" presId="urn:microsoft.com/office/officeart/2009/3/layout/RandomtoResultProcess"/>
    <dgm:cxn modelId="{274A343A-5578-4288-94CD-F2CC0E6664DC}" type="presParOf" srcId="{7E2B5D6F-72D4-4827-8BA7-A84F75ADF02D}" destId="{12F295B1-819E-4A6F-81F8-389DCD39CF30}" srcOrd="0" destOrd="0" presId="urn:microsoft.com/office/officeart/2009/3/layout/RandomtoResultProcess"/>
    <dgm:cxn modelId="{8270491B-BBCA-404B-90F6-42A78105CFB6}" type="presParOf" srcId="{7E2B5D6F-72D4-4827-8BA7-A84F75ADF02D}" destId="{49713BFA-98E5-459C-ADEF-B350558550B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2E26F0-1423-4A31-BCAD-5270B0B69E41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D0309E-4F66-4A47-BACC-BD4811811643}">
      <dgm:prSet/>
      <dgm:spPr/>
      <dgm:t>
        <a:bodyPr/>
        <a:lstStyle/>
        <a:p>
          <a:pPr rtl="0"/>
          <a:r>
            <a:rPr lang="en-US" dirty="0" smtClean="0"/>
            <a:t>Knowing </a:t>
          </a:r>
          <a:r>
            <a:rPr lang="en-US" dirty="0" smtClean="0"/>
            <a:t>cost is a critical piece of being able enter into value based agreements. </a:t>
          </a:r>
          <a:endParaRPr lang="en-US" dirty="0"/>
        </a:p>
      </dgm:t>
    </dgm:pt>
    <dgm:pt modelId="{70C47223-D361-4BC0-8854-9FD4B4A4ECBE}" type="parTrans" cxnId="{E8F6B738-E282-4B07-ADFA-A3DF19ED189A}">
      <dgm:prSet/>
      <dgm:spPr/>
      <dgm:t>
        <a:bodyPr/>
        <a:lstStyle/>
        <a:p>
          <a:endParaRPr lang="en-US"/>
        </a:p>
      </dgm:t>
    </dgm:pt>
    <dgm:pt modelId="{673A65E9-1F3B-4286-AD33-16C80622B79D}" type="sibTrans" cxnId="{E8F6B738-E282-4B07-ADFA-A3DF19ED189A}">
      <dgm:prSet/>
      <dgm:spPr/>
      <dgm:t>
        <a:bodyPr/>
        <a:lstStyle/>
        <a:p>
          <a:endParaRPr lang="en-US"/>
        </a:p>
      </dgm:t>
    </dgm:pt>
    <dgm:pt modelId="{7B17BC29-E9E0-41B3-AA04-C31EE6E0702D}">
      <dgm:prSet/>
      <dgm:spPr/>
      <dgm:t>
        <a:bodyPr/>
        <a:lstStyle/>
        <a:p>
          <a:pPr rtl="0"/>
          <a:r>
            <a:rPr lang="en-US" dirty="0" smtClean="0"/>
            <a:t>Understanding what is embedded in those costs and services provided</a:t>
          </a:r>
          <a:endParaRPr lang="en-US" dirty="0"/>
        </a:p>
      </dgm:t>
    </dgm:pt>
    <dgm:pt modelId="{6300FD91-C7F9-4E30-9924-BF5A0802BB41}" type="parTrans" cxnId="{0FAC8739-00A1-4D83-91C6-1181C90B0EF0}">
      <dgm:prSet/>
      <dgm:spPr/>
      <dgm:t>
        <a:bodyPr/>
        <a:lstStyle/>
        <a:p>
          <a:endParaRPr lang="en-US"/>
        </a:p>
      </dgm:t>
    </dgm:pt>
    <dgm:pt modelId="{16ACCC63-AE86-4999-8179-B65029E2770B}" type="sibTrans" cxnId="{0FAC8739-00A1-4D83-91C6-1181C90B0EF0}">
      <dgm:prSet/>
      <dgm:spPr/>
      <dgm:t>
        <a:bodyPr/>
        <a:lstStyle/>
        <a:p>
          <a:endParaRPr lang="en-US"/>
        </a:p>
      </dgm:t>
    </dgm:pt>
    <dgm:pt modelId="{CDA6CF50-E38C-42AB-B670-B8991A02277B}">
      <dgm:prSet/>
      <dgm:spPr/>
      <dgm:t>
        <a:bodyPr/>
        <a:lstStyle/>
        <a:p>
          <a:pPr rtl="0"/>
          <a:r>
            <a:rPr lang="en-US" dirty="0" smtClean="0"/>
            <a:t>Stratifying risk </a:t>
          </a:r>
          <a:r>
            <a:rPr lang="en-US" dirty="0" smtClean="0"/>
            <a:t>to understand </a:t>
          </a:r>
          <a:r>
            <a:rPr lang="en-US" dirty="0" smtClean="0"/>
            <a:t>what the contract means</a:t>
          </a:r>
          <a:endParaRPr lang="en-US" dirty="0"/>
        </a:p>
      </dgm:t>
    </dgm:pt>
    <dgm:pt modelId="{4AF80220-979C-4AEC-BD9F-109AB9B5C891}" type="parTrans" cxnId="{E18C4C76-10DF-4DAB-9286-33CE9037EEF6}">
      <dgm:prSet/>
      <dgm:spPr/>
      <dgm:t>
        <a:bodyPr/>
        <a:lstStyle/>
        <a:p>
          <a:endParaRPr lang="en-US"/>
        </a:p>
      </dgm:t>
    </dgm:pt>
    <dgm:pt modelId="{74CA0328-336E-4A5A-9F6B-C2A11A1ADC42}" type="sibTrans" cxnId="{E18C4C76-10DF-4DAB-9286-33CE9037EEF6}">
      <dgm:prSet/>
      <dgm:spPr/>
      <dgm:t>
        <a:bodyPr/>
        <a:lstStyle/>
        <a:p>
          <a:endParaRPr lang="en-US"/>
        </a:p>
      </dgm:t>
    </dgm:pt>
    <dgm:pt modelId="{C7D1FEB4-1589-46F4-800D-1690600BDB8A}">
      <dgm:prSet/>
      <dgm:spPr/>
      <dgm:t>
        <a:bodyPr/>
        <a:lstStyle/>
        <a:p>
          <a:pPr rtl="0"/>
          <a:r>
            <a:rPr lang="en-US" dirty="0" smtClean="0"/>
            <a:t>Revenue Predictability Models – Its not apples to apples.  </a:t>
          </a:r>
          <a:endParaRPr lang="en-US" dirty="0"/>
        </a:p>
      </dgm:t>
    </dgm:pt>
    <dgm:pt modelId="{534C5296-66FD-4974-B330-5C39179F0C71}" type="parTrans" cxnId="{C520455E-A8F4-494B-8F07-5FEC390049A4}">
      <dgm:prSet/>
      <dgm:spPr/>
      <dgm:t>
        <a:bodyPr/>
        <a:lstStyle/>
        <a:p>
          <a:endParaRPr lang="en-US"/>
        </a:p>
      </dgm:t>
    </dgm:pt>
    <dgm:pt modelId="{FD4833DA-1EAF-4BF6-9065-F38C200EFC4A}" type="sibTrans" cxnId="{C520455E-A8F4-494B-8F07-5FEC390049A4}">
      <dgm:prSet/>
      <dgm:spPr/>
      <dgm:t>
        <a:bodyPr/>
        <a:lstStyle/>
        <a:p>
          <a:endParaRPr lang="en-US"/>
        </a:p>
      </dgm:t>
    </dgm:pt>
    <dgm:pt modelId="{0B97681D-AE41-4625-BC25-189641112203}" type="pres">
      <dgm:prSet presAssocID="{782E26F0-1423-4A31-BCAD-5270B0B69E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1A312F-D2FA-4BD5-AEDA-7156A2612649}" type="pres">
      <dgm:prSet presAssocID="{782E26F0-1423-4A31-BCAD-5270B0B69E41}" presName="arrow" presStyleLbl="bgShp" presStyleIdx="0" presStyleCnt="1"/>
      <dgm:spPr/>
    </dgm:pt>
    <dgm:pt modelId="{168F3D01-F483-47DC-9E58-7BC389CC45AD}" type="pres">
      <dgm:prSet presAssocID="{782E26F0-1423-4A31-BCAD-5270B0B69E41}" presName="points" presStyleCnt="0"/>
      <dgm:spPr/>
    </dgm:pt>
    <dgm:pt modelId="{F94E94DD-FB78-419A-874E-51AC137494E2}" type="pres">
      <dgm:prSet presAssocID="{73D0309E-4F66-4A47-BACC-BD4811811643}" presName="compositeA" presStyleCnt="0"/>
      <dgm:spPr/>
    </dgm:pt>
    <dgm:pt modelId="{D196DABC-AE0E-46B4-85B9-41E361E7F3A1}" type="pres">
      <dgm:prSet presAssocID="{73D0309E-4F66-4A47-BACC-BD4811811643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67DFF-3D9D-4775-ACA8-090461199D5D}" type="pres">
      <dgm:prSet presAssocID="{73D0309E-4F66-4A47-BACC-BD4811811643}" presName="circleA" presStyleLbl="node1" presStyleIdx="0" presStyleCnt="4"/>
      <dgm:spPr/>
    </dgm:pt>
    <dgm:pt modelId="{0A05D9AB-841A-4C68-966F-2A03A3A76C33}" type="pres">
      <dgm:prSet presAssocID="{73D0309E-4F66-4A47-BACC-BD4811811643}" presName="spaceA" presStyleCnt="0"/>
      <dgm:spPr/>
    </dgm:pt>
    <dgm:pt modelId="{CDB97EF7-99DC-4079-928D-008FD6F25AA4}" type="pres">
      <dgm:prSet presAssocID="{673A65E9-1F3B-4286-AD33-16C80622B79D}" presName="space" presStyleCnt="0"/>
      <dgm:spPr/>
    </dgm:pt>
    <dgm:pt modelId="{3E40C68A-6A87-4E84-AE4C-8DF3F7D5B881}" type="pres">
      <dgm:prSet presAssocID="{7B17BC29-E9E0-41B3-AA04-C31EE6E0702D}" presName="compositeB" presStyleCnt="0"/>
      <dgm:spPr/>
    </dgm:pt>
    <dgm:pt modelId="{F3D84ECC-8F7A-4A59-8256-AE4E798A7293}" type="pres">
      <dgm:prSet presAssocID="{7B17BC29-E9E0-41B3-AA04-C31EE6E0702D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C4F30-722A-48FE-AB53-62334ADDCFC9}" type="pres">
      <dgm:prSet presAssocID="{7B17BC29-E9E0-41B3-AA04-C31EE6E0702D}" presName="circleB" presStyleLbl="node1" presStyleIdx="1" presStyleCnt="4"/>
      <dgm:spPr/>
    </dgm:pt>
    <dgm:pt modelId="{1442AD2F-6C22-4D25-A4AF-E88F818D8252}" type="pres">
      <dgm:prSet presAssocID="{7B17BC29-E9E0-41B3-AA04-C31EE6E0702D}" presName="spaceB" presStyleCnt="0"/>
      <dgm:spPr/>
    </dgm:pt>
    <dgm:pt modelId="{5569EBB8-36BE-456D-8420-804DE0786B14}" type="pres">
      <dgm:prSet presAssocID="{16ACCC63-AE86-4999-8179-B65029E2770B}" presName="space" presStyleCnt="0"/>
      <dgm:spPr/>
    </dgm:pt>
    <dgm:pt modelId="{15CF7A86-5374-40EE-A9AC-11919499A1E2}" type="pres">
      <dgm:prSet presAssocID="{CDA6CF50-E38C-42AB-B670-B8991A02277B}" presName="compositeA" presStyleCnt="0"/>
      <dgm:spPr/>
    </dgm:pt>
    <dgm:pt modelId="{EFCFC507-AD8E-4CC9-8727-9C555C87CDD3}" type="pres">
      <dgm:prSet presAssocID="{CDA6CF50-E38C-42AB-B670-B8991A02277B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D7E83-D801-47B0-AF2D-4740281B11B8}" type="pres">
      <dgm:prSet presAssocID="{CDA6CF50-E38C-42AB-B670-B8991A02277B}" presName="circleA" presStyleLbl="node1" presStyleIdx="2" presStyleCnt="4"/>
      <dgm:spPr/>
    </dgm:pt>
    <dgm:pt modelId="{07C8F2D1-E939-4C9D-9D53-0A55F3E076A8}" type="pres">
      <dgm:prSet presAssocID="{CDA6CF50-E38C-42AB-B670-B8991A02277B}" presName="spaceA" presStyleCnt="0"/>
      <dgm:spPr/>
    </dgm:pt>
    <dgm:pt modelId="{EA77EDFE-F8B4-4512-84D7-3B2BA1A278E8}" type="pres">
      <dgm:prSet presAssocID="{74CA0328-336E-4A5A-9F6B-C2A11A1ADC42}" presName="space" presStyleCnt="0"/>
      <dgm:spPr/>
    </dgm:pt>
    <dgm:pt modelId="{E86C75EE-E12D-4171-B1DD-94E3DF4CEAC0}" type="pres">
      <dgm:prSet presAssocID="{C7D1FEB4-1589-46F4-800D-1690600BDB8A}" presName="compositeB" presStyleCnt="0"/>
      <dgm:spPr/>
    </dgm:pt>
    <dgm:pt modelId="{217F501F-B726-4CE3-9734-4D026CE1E069}" type="pres">
      <dgm:prSet presAssocID="{C7D1FEB4-1589-46F4-800D-1690600BDB8A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D9A33-B4F0-4D01-8CC2-D86265E37458}" type="pres">
      <dgm:prSet presAssocID="{C7D1FEB4-1589-46F4-800D-1690600BDB8A}" presName="circleB" presStyleLbl="node1" presStyleIdx="3" presStyleCnt="4"/>
      <dgm:spPr/>
    </dgm:pt>
    <dgm:pt modelId="{7302453B-5C8D-42CD-BA6D-57CACFFE54B8}" type="pres">
      <dgm:prSet presAssocID="{C7D1FEB4-1589-46F4-800D-1690600BDB8A}" presName="spaceB" presStyleCnt="0"/>
      <dgm:spPr/>
    </dgm:pt>
  </dgm:ptLst>
  <dgm:cxnLst>
    <dgm:cxn modelId="{BF940964-1D37-41EF-834E-B070F5DFBB28}" type="presOf" srcId="{C7D1FEB4-1589-46F4-800D-1690600BDB8A}" destId="{217F501F-B726-4CE3-9734-4D026CE1E069}" srcOrd="0" destOrd="0" presId="urn:microsoft.com/office/officeart/2005/8/layout/hProcess11"/>
    <dgm:cxn modelId="{0FAC8739-00A1-4D83-91C6-1181C90B0EF0}" srcId="{782E26F0-1423-4A31-BCAD-5270B0B69E41}" destId="{7B17BC29-E9E0-41B3-AA04-C31EE6E0702D}" srcOrd="1" destOrd="0" parTransId="{6300FD91-C7F9-4E30-9924-BF5A0802BB41}" sibTransId="{16ACCC63-AE86-4999-8179-B65029E2770B}"/>
    <dgm:cxn modelId="{37773DE4-4A38-4881-881A-8FDB12E3683F}" type="presOf" srcId="{7B17BC29-E9E0-41B3-AA04-C31EE6E0702D}" destId="{F3D84ECC-8F7A-4A59-8256-AE4E798A7293}" srcOrd="0" destOrd="0" presId="urn:microsoft.com/office/officeart/2005/8/layout/hProcess11"/>
    <dgm:cxn modelId="{C520455E-A8F4-494B-8F07-5FEC390049A4}" srcId="{782E26F0-1423-4A31-BCAD-5270B0B69E41}" destId="{C7D1FEB4-1589-46F4-800D-1690600BDB8A}" srcOrd="3" destOrd="0" parTransId="{534C5296-66FD-4974-B330-5C39179F0C71}" sibTransId="{FD4833DA-1EAF-4BF6-9065-F38C200EFC4A}"/>
    <dgm:cxn modelId="{E18C4C76-10DF-4DAB-9286-33CE9037EEF6}" srcId="{782E26F0-1423-4A31-BCAD-5270B0B69E41}" destId="{CDA6CF50-E38C-42AB-B670-B8991A02277B}" srcOrd="2" destOrd="0" parTransId="{4AF80220-979C-4AEC-BD9F-109AB9B5C891}" sibTransId="{74CA0328-336E-4A5A-9F6B-C2A11A1ADC42}"/>
    <dgm:cxn modelId="{E90233D7-9E92-41ED-87A0-D5955220A3A3}" type="presOf" srcId="{CDA6CF50-E38C-42AB-B670-B8991A02277B}" destId="{EFCFC507-AD8E-4CC9-8727-9C555C87CDD3}" srcOrd="0" destOrd="0" presId="urn:microsoft.com/office/officeart/2005/8/layout/hProcess11"/>
    <dgm:cxn modelId="{EEDF3F7E-9028-4252-BE91-153B54782373}" type="presOf" srcId="{782E26F0-1423-4A31-BCAD-5270B0B69E41}" destId="{0B97681D-AE41-4625-BC25-189641112203}" srcOrd="0" destOrd="0" presId="urn:microsoft.com/office/officeart/2005/8/layout/hProcess11"/>
    <dgm:cxn modelId="{E8F6B738-E282-4B07-ADFA-A3DF19ED189A}" srcId="{782E26F0-1423-4A31-BCAD-5270B0B69E41}" destId="{73D0309E-4F66-4A47-BACC-BD4811811643}" srcOrd="0" destOrd="0" parTransId="{70C47223-D361-4BC0-8854-9FD4B4A4ECBE}" sibTransId="{673A65E9-1F3B-4286-AD33-16C80622B79D}"/>
    <dgm:cxn modelId="{9CDABA10-201D-4A4A-9AF9-C44299080499}" type="presOf" srcId="{73D0309E-4F66-4A47-BACC-BD4811811643}" destId="{D196DABC-AE0E-46B4-85B9-41E361E7F3A1}" srcOrd="0" destOrd="0" presId="urn:microsoft.com/office/officeart/2005/8/layout/hProcess11"/>
    <dgm:cxn modelId="{9F7F1C86-0590-4D61-9754-CC5046AC0D5B}" type="presParOf" srcId="{0B97681D-AE41-4625-BC25-189641112203}" destId="{5F1A312F-D2FA-4BD5-AEDA-7156A2612649}" srcOrd="0" destOrd="0" presId="urn:microsoft.com/office/officeart/2005/8/layout/hProcess11"/>
    <dgm:cxn modelId="{D2F4EAA7-BD09-4CC4-8990-B427C29C930C}" type="presParOf" srcId="{0B97681D-AE41-4625-BC25-189641112203}" destId="{168F3D01-F483-47DC-9E58-7BC389CC45AD}" srcOrd="1" destOrd="0" presId="urn:microsoft.com/office/officeart/2005/8/layout/hProcess11"/>
    <dgm:cxn modelId="{2925A551-7D9C-47CB-B872-E14F6B5775DB}" type="presParOf" srcId="{168F3D01-F483-47DC-9E58-7BC389CC45AD}" destId="{F94E94DD-FB78-419A-874E-51AC137494E2}" srcOrd="0" destOrd="0" presId="urn:microsoft.com/office/officeart/2005/8/layout/hProcess11"/>
    <dgm:cxn modelId="{515A55C6-B38E-4A47-98EE-050B2A5A7CFA}" type="presParOf" srcId="{F94E94DD-FB78-419A-874E-51AC137494E2}" destId="{D196DABC-AE0E-46B4-85B9-41E361E7F3A1}" srcOrd="0" destOrd="0" presId="urn:microsoft.com/office/officeart/2005/8/layout/hProcess11"/>
    <dgm:cxn modelId="{C48A15D2-D5B9-4A63-9F4A-43C3DE8317DF}" type="presParOf" srcId="{F94E94DD-FB78-419A-874E-51AC137494E2}" destId="{1B067DFF-3D9D-4775-ACA8-090461199D5D}" srcOrd="1" destOrd="0" presId="urn:microsoft.com/office/officeart/2005/8/layout/hProcess11"/>
    <dgm:cxn modelId="{5169711C-0C45-4135-8968-C7F47D4062BA}" type="presParOf" srcId="{F94E94DD-FB78-419A-874E-51AC137494E2}" destId="{0A05D9AB-841A-4C68-966F-2A03A3A76C33}" srcOrd="2" destOrd="0" presId="urn:microsoft.com/office/officeart/2005/8/layout/hProcess11"/>
    <dgm:cxn modelId="{6259F469-6A51-4245-9171-66A828AAB5ED}" type="presParOf" srcId="{168F3D01-F483-47DC-9E58-7BC389CC45AD}" destId="{CDB97EF7-99DC-4079-928D-008FD6F25AA4}" srcOrd="1" destOrd="0" presId="urn:microsoft.com/office/officeart/2005/8/layout/hProcess11"/>
    <dgm:cxn modelId="{E3A66B0F-F9D8-480D-A449-15E29506C62A}" type="presParOf" srcId="{168F3D01-F483-47DC-9E58-7BC389CC45AD}" destId="{3E40C68A-6A87-4E84-AE4C-8DF3F7D5B881}" srcOrd="2" destOrd="0" presId="urn:microsoft.com/office/officeart/2005/8/layout/hProcess11"/>
    <dgm:cxn modelId="{38EB3A99-EDB2-4E5F-A0AB-58D0D522EBD0}" type="presParOf" srcId="{3E40C68A-6A87-4E84-AE4C-8DF3F7D5B881}" destId="{F3D84ECC-8F7A-4A59-8256-AE4E798A7293}" srcOrd="0" destOrd="0" presId="urn:microsoft.com/office/officeart/2005/8/layout/hProcess11"/>
    <dgm:cxn modelId="{27B2FEBE-EC8D-4742-A86D-FE0249F00C4B}" type="presParOf" srcId="{3E40C68A-6A87-4E84-AE4C-8DF3F7D5B881}" destId="{490C4F30-722A-48FE-AB53-62334ADDCFC9}" srcOrd="1" destOrd="0" presId="urn:microsoft.com/office/officeart/2005/8/layout/hProcess11"/>
    <dgm:cxn modelId="{A178EF86-3E83-4F51-9729-17E071136D41}" type="presParOf" srcId="{3E40C68A-6A87-4E84-AE4C-8DF3F7D5B881}" destId="{1442AD2F-6C22-4D25-A4AF-E88F818D8252}" srcOrd="2" destOrd="0" presId="urn:microsoft.com/office/officeart/2005/8/layout/hProcess11"/>
    <dgm:cxn modelId="{FCD0203F-B027-4979-AF47-9DED1A9A7F2D}" type="presParOf" srcId="{168F3D01-F483-47DC-9E58-7BC389CC45AD}" destId="{5569EBB8-36BE-456D-8420-804DE0786B14}" srcOrd="3" destOrd="0" presId="urn:microsoft.com/office/officeart/2005/8/layout/hProcess11"/>
    <dgm:cxn modelId="{316F03B2-4FE3-4199-96ED-E509D250FED3}" type="presParOf" srcId="{168F3D01-F483-47DC-9E58-7BC389CC45AD}" destId="{15CF7A86-5374-40EE-A9AC-11919499A1E2}" srcOrd="4" destOrd="0" presId="urn:microsoft.com/office/officeart/2005/8/layout/hProcess11"/>
    <dgm:cxn modelId="{4F6178B5-F09D-4B39-BD1C-94DD54F217AB}" type="presParOf" srcId="{15CF7A86-5374-40EE-A9AC-11919499A1E2}" destId="{EFCFC507-AD8E-4CC9-8727-9C555C87CDD3}" srcOrd="0" destOrd="0" presId="urn:microsoft.com/office/officeart/2005/8/layout/hProcess11"/>
    <dgm:cxn modelId="{57E24218-E24D-43B4-B26C-B51B10E5B471}" type="presParOf" srcId="{15CF7A86-5374-40EE-A9AC-11919499A1E2}" destId="{CB0D7E83-D801-47B0-AF2D-4740281B11B8}" srcOrd="1" destOrd="0" presId="urn:microsoft.com/office/officeart/2005/8/layout/hProcess11"/>
    <dgm:cxn modelId="{D653163C-A61D-4656-BA89-26CC8F409017}" type="presParOf" srcId="{15CF7A86-5374-40EE-A9AC-11919499A1E2}" destId="{07C8F2D1-E939-4C9D-9D53-0A55F3E076A8}" srcOrd="2" destOrd="0" presId="urn:microsoft.com/office/officeart/2005/8/layout/hProcess11"/>
    <dgm:cxn modelId="{FF726808-4AC9-4530-A65C-415AE0FE7670}" type="presParOf" srcId="{168F3D01-F483-47DC-9E58-7BC389CC45AD}" destId="{EA77EDFE-F8B4-4512-84D7-3B2BA1A278E8}" srcOrd="5" destOrd="0" presId="urn:microsoft.com/office/officeart/2005/8/layout/hProcess11"/>
    <dgm:cxn modelId="{770F00DB-E730-4037-9B5D-1EF66DB8E899}" type="presParOf" srcId="{168F3D01-F483-47DC-9E58-7BC389CC45AD}" destId="{E86C75EE-E12D-4171-B1DD-94E3DF4CEAC0}" srcOrd="6" destOrd="0" presId="urn:microsoft.com/office/officeart/2005/8/layout/hProcess11"/>
    <dgm:cxn modelId="{8628838A-25CC-4842-B50C-730BB2B1B1A4}" type="presParOf" srcId="{E86C75EE-E12D-4171-B1DD-94E3DF4CEAC0}" destId="{217F501F-B726-4CE3-9734-4D026CE1E069}" srcOrd="0" destOrd="0" presId="urn:microsoft.com/office/officeart/2005/8/layout/hProcess11"/>
    <dgm:cxn modelId="{472E2B1E-15BD-4E43-A8ED-AF6F95B4B268}" type="presParOf" srcId="{E86C75EE-E12D-4171-B1DD-94E3DF4CEAC0}" destId="{42BD9A33-B4F0-4D01-8CC2-D86265E37458}" srcOrd="1" destOrd="0" presId="urn:microsoft.com/office/officeart/2005/8/layout/hProcess11"/>
    <dgm:cxn modelId="{BEBE5569-C6AB-4FD1-874E-99859CBABFE1}" type="presParOf" srcId="{E86C75EE-E12D-4171-B1DD-94E3DF4CEAC0}" destId="{7302453B-5C8D-42CD-BA6D-57CACFFE54B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E50FBB-8612-4EFB-B41B-ECA13437B41D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4499B7-9E4D-46B0-8290-6232DEF0EB0E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</a:rPr>
            <a:t>Better Data, Better Care</a:t>
          </a:r>
          <a:endParaRPr lang="en-US" sz="2000" b="0" dirty="0">
            <a:solidFill>
              <a:schemeClr val="tx1"/>
            </a:solidFill>
          </a:endParaRPr>
        </a:p>
      </dgm:t>
    </dgm:pt>
    <dgm:pt modelId="{3481D7AF-C970-4161-B63D-F9DF4DA28037}" type="parTrans" cxnId="{D44AE522-B950-46B4-A7A4-7EF181603B29}">
      <dgm:prSet/>
      <dgm:spPr/>
      <dgm:t>
        <a:bodyPr/>
        <a:lstStyle/>
        <a:p>
          <a:endParaRPr lang="en-US"/>
        </a:p>
      </dgm:t>
    </dgm:pt>
    <dgm:pt modelId="{C919D1BA-C39A-4DF6-B1DC-114BB5ABA623}" type="sibTrans" cxnId="{D44AE522-B950-46B4-A7A4-7EF181603B29}">
      <dgm:prSet/>
      <dgm:spPr/>
      <dgm:t>
        <a:bodyPr/>
        <a:lstStyle/>
        <a:p>
          <a:endParaRPr lang="en-US" dirty="0"/>
        </a:p>
      </dgm:t>
    </dgm:pt>
    <dgm:pt modelId="{9A277607-1D5B-4459-9D0B-166EF32FB17C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</a:rPr>
            <a:t>Data will inform our decisions and strategy for value based care.</a:t>
          </a:r>
          <a:endParaRPr lang="en-US" sz="2000" b="0" dirty="0">
            <a:solidFill>
              <a:schemeClr val="tx1"/>
            </a:solidFill>
          </a:endParaRPr>
        </a:p>
      </dgm:t>
    </dgm:pt>
    <dgm:pt modelId="{F5FAF829-591F-478D-8C98-166EB5AD2B76}" type="parTrans" cxnId="{708A3204-4FF0-4053-8791-196E9B643EF6}">
      <dgm:prSet/>
      <dgm:spPr/>
      <dgm:t>
        <a:bodyPr/>
        <a:lstStyle/>
        <a:p>
          <a:endParaRPr lang="en-US"/>
        </a:p>
      </dgm:t>
    </dgm:pt>
    <dgm:pt modelId="{EC7CEB5B-D259-4833-B2DB-2FC7865CE604}" type="sibTrans" cxnId="{708A3204-4FF0-4053-8791-196E9B643EF6}">
      <dgm:prSet/>
      <dgm:spPr/>
      <dgm:t>
        <a:bodyPr/>
        <a:lstStyle/>
        <a:p>
          <a:endParaRPr lang="en-US" dirty="0"/>
        </a:p>
      </dgm:t>
    </dgm:pt>
    <dgm:pt modelId="{6E7FEA59-C1B8-4CA8-A156-2102003D86B2}">
      <dgm:prSet custT="1"/>
      <dgm:spPr/>
      <dgm:t>
        <a:bodyPr/>
        <a:lstStyle/>
        <a:p>
          <a:pPr rtl="0"/>
          <a:r>
            <a:rPr lang="en-US" sz="1800" b="0" dirty="0" smtClean="0">
              <a:solidFill>
                <a:schemeClr val="tx1"/>
              </a:solidFill>
            </a:rPr>
            <a:t>Data provides insight on performance, costs, readmission rates and patient outcomes.  </a:t>
          </a:r>
          <a:endParaRPr lang="en-US" sz="1800" b="0" dirty="0">
            <a:solidFill>
              <a:schemeClr val="tx1"/>
            </a:solidFill>
          </a:endParaRPr>
        </a:p>
      </dgm:t>
    </dgm:pt>
    <dgm:pt modelId="{62AFD79C-3B96-4BDA-8859-54A7941E5D29}" type="parTrans" cxnId="{109A8D3F-6B1F-475D-A157-CD50F24FE0ED}">
      <dgm:prSet/>
      <dgm:spPr/>
      <dgm:t>
        <a:bodyPr/>
        <a:lstStyle/>
        <a:p>
          <a:endParaRPr lang="en-US"/>
        </a:p>
      </dgm:t>
    </dgm:pt>
    <dgm:pt modelId="{07862F98-621F-4977-A22C-0921127ED10F}" type="sibTrans" cxnId="{109A8D3F-6B1F-475D-A157-CD50F24FE0ED}">
      <dgm:prSet/>
      <dgm:spPr/>
      <dgm:t>
        <a:bodyPr/>
        <a:lstStyle/>
        <a:p>
          <a:endParaRPr lang="en-US" dirty="0"/>
        </a:p>
      </dgm:t>
    </dgm:pt>
    <dgm:pt modelId="{C612270D-DD99-4FDD-9DD4-FA297870C01D}">
      <dgm:prSet custT="1"/>
      <dgm:spPr>
        <a:solidFill>
          <a:srgbClr val="6997B0"/>
        </a:solidFill>
      </dgm:spPr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</a:rPr>
            <a:t>Data needs to be meaningful, actionable and valuable.</a:t>
          </a:r>
          <a:endParaRPr lang="en-US" sz="2000" b="0" dirty="0">
            <a:solidFill>
              <a:schemeClr val="tx1"/>
            </a:solidFill>
          </a:endParaRPr>
        </a:p>
      </dgm:t>
    </dgm:pt>
    <dgm:pt modelId="{EA94708F-18F7-4DB7-B12E-2367A64EFA78}" type="parTrans" cxnId="{EC7696A7-2F0E-47CD-897A-22EDE6626407}">
      <dgm:prSet/>
      <dgm:spPr/>
      <dgm:t>
        <a:bodyPr/>
        <a:lstStyle/>
        <a:p>
          <a:endParaRPr lang="en-US"/>
        </a:p>
      </dgm:t>
    </dgm:pt>
    <dgm:pt modelId="{403F93C6-09AB-4F9F-B476-5C79269C03FE}" type="sibTrans" cxnId="{EC7696A7-2F0E-47CD-897A-22EDE6626407}">
      <dgm:prSet/>
      <dgm:spPr/>
      <dgm:t>
        <a:bodyPr/>
        <a:lstStyle/>
        <a:p>
          <a:endParaRPr lang="en-US" dirty="0"/>
        </a:p>
      </dgm:t>
    </dgm:pt>
    <dgm:pt modelId="{4CC245D3-B047-4223-B015-709273F8F5F9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</a:rPr>
            <a:t>Moving from reactive to proactive based on analytics</a:t>
          </a:r>
          <a:endParaRPr lang="en-US" sz="2000" b="0" dirty="0">
            <a:solidFill>
              <a:schemeClr val="tx1"/>
            </a:solidFill>
          </a:endParaRPr>
        </a:p>
      </dgm:t>
    </dgm:pt>
    <dgm:pt modelId="{CA7D50A5-00DB-40BE-B264-53FB88043E37}" type="parTrans" cxnId="{6434218A-001A-41E8-B3CB-31C20723AFC0}">
      <dgm:prSet/>
      <dgm:spPr/>
      <dgm:t>
        <a:bodyPr/>
        <a:lstStyle/>
        <a:p>
          <a:endParaRPr lang="en-US"/>
        </a:p>
      </dgm:t>
    </dgm:pt>
    <dgm:pt modelId="{CFC00097-4AA5-452C-BA39-FC085A0E9F47}" type="sibTrans" cxnId="{6434218A-001A-41E8-B3CB-31C20723AFC0}">
      <dgm:prSet/>
      <dgm:spPr/>
      <dgm:t>
        <a:bodyPr/>
        <a:lstStyle/>
        <a:p>
          <a:endParaRPr lang="en-US" dirty="0"/>
        </a:p>
      </dgm:t>
    </dgm:pt>
    <dgm:pt modelId="{F13F3D69-C162-4999-8F16-8A9D80C1CBE1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</a:rPr>
            <a:t>Build data models that predict and optimize business outcomes.</a:t>
          </a:r>
          <a:endParaRPr lang="en-US" sz="2000" b="0" dirty="0">
            <a:solidFill>
              <a:schemeClr val="tx1"/>
            </a:solidFill>
          </a:endParaRPr>
        </a:p>
      </dgm:t>
    </dgm:pt>
    <dgm:pt modelId="{B397469A-5745-48EE-8C32-0880BA9120CB}" type="parTrans" cxnId="{30C1DAF7-A01B-4222-8CED-17525B126296}">
      <dgm:prSet/>
      <dgm:spPr/>
      <dgm:t>
        <a:bodyPr/>
        <a:lstStyle/>
        <a:p>
          <a:endParaRPr lang="en-US"/>
        </a:p>
      </dgm:t>
    </dgm:pt>
    <dgm:pt modelId="{D425D9EB-E7E8-4ACF-A297-B61465CB7062}" type="sibTrans" cxnId="{30C1DAF7-A01B-4222-8CED-17525B126296}">
      <dgm:prSet/>
      <dgm:spPr/>
      <dgm:t>
        <a:bodyPr/>
        <a:lstStyle/>
        <a:p>
          <a:endParaRPr lang="en-US" dirty="0"/>
        </a:p>
      </dgm:t>
    </dgm:pt>
    <dgm:pt modelId="{4CAF9898-EBEB-429B-BA3F-72A97B1B97E2}">
      <dgm:prSet custT="1"/>
      <dgm:spPr>
        <a:solidFill>
          <a:srgbClr val="838383"/>
        </a:solidFill>
      </dgm:spPr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</a:rPr>
            <a:t>Develop business relevant analytics that can be put to use.</a:t>
          </a:r>
          <a:endParaRPr lang="en-US" sz="2000" b="0" dirty="0">
            <a:solidFill>
              <a:schemeClr val="tx1"/>
            </a:solidFill>
          </a:endParaRPr>
        </a:p>
      </dgm:t>
    </dgm:pt>
    <dgm:pt modelId="{0DD9F0ED-A808-4EBF-9BC1-B0D2DE8A4D9D}" type="parTrans" cxnId="{C079F87B-671A-4400-B7FC-4EEFEDF6955C}">
      <dgm:prSet/>
      <dgm:spPr/>
      <dgm:t>
        <a:bodyPr/>
        <a:lstStyle/>
        <a:p>
          <a:endParaRPr lang="en-US"/>
        </a:p>
      </dgm:t>
    </dgm:pt>
    <dgm:pt modelId="{A9FF717D-912B-4CCB-B4A9-D6A516E26029}" type="sibTrans" cxnId="{C079F87B-671A-4400-B7FC-4EEFEDF6955C}">
      <dgm:prSet/>
      <dgm:spPr/>
      <dgm:t>
        <a:bodyPr/>
        <a:lstStyle/>
        <a:p>
          <a:endParaRPr lang="en-US"/>
        </a:p>
      </dgm:t>
    </dgm:pt>
    <dgm:pt modelId="{63657EF5-0276-4E97-872B-CF0520CE8784}" type="pres">
      <dgm:prSet presAssocID="{67E50FBB-8612-4EFB-B41B-ECA13437B4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802F6B-55EC-4B98-A427-0669DEB020E1}" type="pres">
      <dgm:prSet presAssocID="{104499B7-9E4D-46B0-8290-6232DEF0EB0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184A1-C194-42FD-86F5-73449ED671E8}" type="pres">
      <dgm:prSet presAssocID="{C919D1BA-C39A-4DF6-B1DC-114BB5ABA623}" presName="sibTrans" presStyleLbl="sibTrans1D1" presStyleIdx="0" presStyleCnt="6"/>
      <dgm:spPr/>
      <dgm:t>
        <a:bodyPr/>
        <a:lstStyle/>
        <a:p>
          <a:endParaRPr lang="en-US"/>
        </a:p>
      </dgm:t>
    </dgm:pt>
    <dgm:pt modelId="{206A0CBF-F7B8-497E-B36C-6F38E645649E}" type="pres">
      <dgm:prSet presAssocID="{C919D1BA-C39A-4DF6-B1DC-114BB5ABA623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5368F1EA-6923-4730-B213-8F1C36A9C3EB}" type="pres">
      <dgm:prSet presAssocID="{9A277607-1D5B-4459-9D0B-166EF32FB17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06360-0BA8-420E-94F0-7D1E0DA77452}" type="pres">
      <dgm:prSet presAssocID="{EC7CEB5B-D259-4833-B2DB-2FC7865CE604}" presName="sibTrans" presStyleLbl="sibTrans1D1" presStyleIdx="1" presStyleCnt="6"/>
      <dgm:spPr/>
      <dgm:t>
        <a:bodyPr/>
        <a:lstStyle/>
        <a:p>
          <a:endParaRPr lang="en-US"/>
        </a:p>
      </dgm:t>
    </dgm:pt>
    <dgm:pt modelId="{778708DE-2C96-49A5-96FC-3853DF5450D2}" type="pres">
      <dgm:prSet presAssocID="{EC7CEB5B-D259-4833-B2DB-2FC7865CE604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D5124259-A8A2-46D4-8A29-BC4878677B5D}" type="pres">
      <dgm:prSet presAssocID="{6E7FEA59-C1B8-4CA8-A156-2102003D86B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DCFF9-405D-42CF-9BBE-B3B058A77C62}" type="pres">
      <dgm:prSet presAssocID="{07862F98-621F-4977-A22C-0921127ED10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1130A80C-0B9E-460B-B412-07D81D6A0B0A}" type="pres">
      <dgm:prSet presAssocID="{07862F98-621F-4977-A22C-0921127ED10F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3EEB7424-ABEB-4954-8CF9-03DDDB6E35B3}" type="pres">
      <dgm:prSet presAssocID="{C612270D-DD99-4FDD-9DD4-FA297870C01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8DAFB-8ACC-4A85-B0DB-15F796CA8E5E}" type="pres">
      <dgm:prSet presAssocID="{403F93C6-09AB-4F9F-B476-5C79269C03FE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54EB2A4-08F7-4530-B13B-0048A9A4C12E}" type="pres">
      <dgm:prSet presAssocID="{403F93C6-09AB-4F9F-B476-5C79269C03FE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911925D5-31C6-46F5-BE13-13CDE377A3CB}" type="pres">
      <dgm:prSet presAssocID="{4CC245D3-B047-4223-B015-709273F8F5F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6991F-35C9-459E-BD00-C7D54BC2D6ED}" type="pres">
      <dgm:prSet presAssocID="{CFC00097-4AA5-452C-BA39-FC085A0E9F47}" presName="sibTrans" presStyleLbl="sibTrans1D1" presStyleIdx="4" presStyleCnt="6"/>
      <dgm:spPr/>
      <dgm:t>
        <a:bodyPr/>
        <a:lstStyle/>
        <a:p>
          <a:endParaRPr lang="en-US"/>
        </a:p>
      </dgm:t>
    </dgm:pt>
    <dgm:pt modelId="{97EA5B0E-9470-49ED-BB87-9EB23EDE3542}" type="pres">
      <dgm:prSet presAssocID="{CFC00097-4AA5-452C-BA39-FC085A0E9F47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441B4FF9-0DCD-4E88-800F-B9D27B640B41}" type="pres">
      <dgm:prSet presAssocID="{F13F3D69-C162-4999-8F16-8A9D80C1CBE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13FE4-5842-44F9-A7FA-3486FCEA0B90}" type="pres">
      <dgm:prSet presAssocID="{D425D9EB-E7E8-4ACF-A297-B61465CB7062}" presName="sibTrans" presStyleLbl="sibTrans1D1" presStyleIdx="5" presStyleCnt="6"/>
      <dgm:spPr/>
      <dgm:t>
        <a:bodyPr/>
        <a:lstStyle/>
        <a:p>
          <a:endParaRPr lang="en-US"/>
        </a:p>
      </dgm:t>
    </dgm:pt>
    <dgm:pt modelId="{AE3F8CA3-0C2C-45EB-BD39-4B273BC0FB23}" type="pres">
      <dgm:prSet presAssocID="{D425D9EB-E7E8-4ACF-A297-B61465CB7062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EF180B77-38F5-423D-967D-33A8D6E6FEAD}" type="pres">
      <dgm:prSet presAssocID="{4CAF9898-EBEB-429B-BA3F-72A97B1B97E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FEBF08-D342-436C-BC47-311C4BB4F589}" type="presOf" srcId="{104499B7-9E4D-46B0-8290-6232DEF0EB0E}" destId="{5A802F6B-55EC-4B98-A427-0669DEB020E1}" srcOrd="0" destOrd="0" presId="urn:microsoft.com/office/officeart/2005/8/layout/bProcess3"/>
    <dgm:cxn modelId="{782FD6A9-9548-4C5B-9EAD-79766164FBFC}" type="presOf" srcId="{4CC245D3-B047-4223-B015-709273F8F5F9}" destId="{911925D5-31C6-46F5-BE13-13CDE377A3CB}" srcOrd="0" destOrd="0" presId="urn:microsoft.com/office/officeart/2005/8/layout/bProcess3"/>
    <dgm:cxn modelId="{F8965487-D9C4-4AC4-84EC-F5C80C2B36E3}" type="presOf" srcId="{6E7FEA59-C1B8-4CA8-A156-2102003D86B2}" destId="{D5124259-A8A2-46D4-8A29-BC4878677B5D}" srcOrd="0" destOrd="0" presId="urn:microsoft.com/office/officeart/2005/8/layout/bProcess3"/>
    <dgm:cxn modelId="{FF4D9668-D3B8-42C4-A814-5503F85B210A}" type="presOf" srcId="{07862F98-621F-4977-A22C-0921127ED10F}" destId="{04DDCFF9-405D-42CF-9BBE-B3B058A77C62}" srcOrd="0" destOrd="0" presId="urn:microsoft.com/office/officeart/2005/8/layout/bProcess3"/>
    <dgm:cxn modelId="{E986616E-BF0C-49DF-AEA0-B2C8B73880F6}" type="presOf" srcId="{CFC00097-4AA5-452C-BA39-FC085A0E9F47}" destId="{97EA5B0E-9470-49ED-BB87-9EB23EDE3542}" srcOrd="1" destOrd="0" presId="urn:microsoft.com/office/officeart/2005/8/layout/bProcess3"/>
    <dgm:cxn modelId="{109A8D3F-6B1F-475D-A157-CD50F24FE0ED}" srcId="{67E50FBB-8612-4EFB-B41B-ECA13437B41D}" destId="{6E7FEA59-C1B8-4CA8-A156-2102003D86B2}" srcOrd="2" destOrd="0" parTransId="{62AFD79C-3B96-4BDA-8859-54A7941E5D29}" sibTransId="{07862F98-621F-4977-A22C-0921127ED10F}"/>
    <dgm:cxn modelId="{E6D60009-A5DB-4ADA-8AD8-CB755E7CE896}" type="presOf" srcId="{D425D9EB-E7E8-4ACF-A297-B61465CB7062}" destId="{7B213FE4-5842-44F9-A7FA-3486FCEA0B90}" srcOrd="0" destOrd="0" presId="urn:microsoft.com/office/officeart/2005/8/layout/bProcess3"/>
    <dgm:cxn modelId="{069A1B11-FD38-4171-8493-8F1573EAD19A}" type="presOf" srcId="{67E50FBB-8612-4EFB-B41B-ECA13437B41D}" destId="{63657EF5-0276-4E97-872B-CF0520CE8784}" srcOrd="0" destOrd="0" presId="urn:microsoft.com/office/officeart/2005/8/layout/bProcess3"/>
    <dgm:cxn modelId="{493DCCCD-2958-458A-9E24-01A7D50AF5B2}" type="presOf" srcId="{9A277607-1D5B-4459-9D0B-166EF32FB17C}" destId="{5368F1EA-6923-4730-B213-8F1C36A9C3EB}" srcOrd="0" destOrd="0" presId="urn:microsoft.com/office/officeart/2005/8/layout/bProcess3"/>
    <dgm:cxn modelId="{D227DAD9-6E29-4D35-B170-1BAAF9B1EDA3}" type="presOf" srcId="{CFC00097-4AA5-452C-BA39-FC085A0E9F47}" destId="{BCB6991F-35C9-459E-BD00-C7D54BC2D6ED}" srcOrd="0" destOrd="0" presId="urn:microsoft.com/office/officeart/2005/8/layout/bProcess3"/>
    <dgm:cxn modelId="{DBB91705-7343-4F09-ACED-AFC1E3648143}" type="presOf" srcId="{C612270D-DD99-4FDD-9DD4-FA297870C01D}" destId="{3EEB7424-ABEB-4954-8CF9-03DDDB6E35B3}" srcOrd="0" destOrd="0" presId="urn:microsoft.com/office/officeart/2005/8/layout/bProcess3"/>
    <dgm:cxn modelId="{E2EFB7A5-D181-4B2A-A1A8-6CE323D0CD54}" type="presOf" srcId="{F13F3D69-C162-4999-8F16-8A9D80C1CBE1}" destId="{441B4FF9-0DCD-4E88-800F-B9D27B640B41}" srcOrd="0" destOrd="0" presId="urn:microsoft.com/office/officeart/2005/8/layout/bProcess3"/>
    <dgm:cxn modelId="{E82EE733-28F8-481A-A9F2-919A775BCE01}" type="presOf" srcId="{EC7CEB5B-D259-4833-B2DB-2FC7865CE604}" destId="{778708DE-2C96-49A5-96FC-3853DF5450D2}" srcOrd="1" destOrd="0" presId="urn:microsoft.com/office/officeart/2005/8/layout/bProcess3"/>
    <dgm:cxn modelId="{D44AE522-B950-46B4-A7A4-7EF181603B29}" srcId="{67E50FBB-8612-4EFB-B41B-ECA13437B41D}" destId="{104499B7-9E4D-46B0-8290-6232DEF0EB0E}" srcOrd="0" destOrd="0" parTransId="{3481D7AF-C970-4161-B63D-F9DF4DA28037}" sibTransId="{C919D1BA-C39A-4DF6-B1DC-114BB5ABA623}"/>
    <dgm:cxn modelId="{30C1DAF7-A01B-4222-8CED-17525B126296}" srcId="{67E50FBB-8612-4EFB-B41B-ECA13437B41D}" destId="{F13F3D69-C162-4999-8F16-8A9D80C1CBE1}" srcOrd="5" destOrd="0" parTransId="{B397469A-5745-48EE-8C32-0880BA9120CB}" sibTransId="{D425D9EB-E7E8-4ACF-A297-B61465CB7062}"/>
    <dgm:cxn modelId="{9E968E1E-CF0B-4237-8DCD-FB6680E8FF6F}" type="presOf" srcId="{403F93C6-09AB-4F9F-B476-5C79269C03FE}" destId="{354EB2A4-08F7-4530-B13B-0048A9A4C12E}" srcOrd="1" destOrd="0" presId="urn:microsoft.com/office/officeart/2005/8/layout/bProcess3"/>
    <dgm:cxn modelId="{2D760FA3-EC13-4848-B87A-8DF3CC59A306}" type="presOf" srcId="{D425D9EB-E7E8-4ACF-A297-B61465CB7062}" destId="{AE3F8CA3-0C2C-45EB-BD39-4B273BC0FB23}" srcOrd="1" destOrd="0" presId="urn:microsoft.com/office/officeart/2005/8/layout/bProcess3"/>
    <dgm:cxn modelId="{DC0BEF4B-F44E-487F-B5FE-AC41502B6353}" type="presOf" srcId="{C919D1BA-C39A-4DF6-B1DC-114BB5ABA623}" destId="{839184A1-C194-42FD-86F5-73449ED671E8}" srcOrd="0" destOrd="0" presId="urn:microsoft.com/office/officeart/2005/8/layout/bProcess3"/>
    <dgm:cxn modelId="{708A3204-4FF0-4053-8791-196E9B643EF6}" srcId="{67E50FBB-8612-4EFB-B41B-ECA13437B41D}" destId="{9A277607-1D5B-4459-9D0B-166EF32FB17C}" srcOrd="1" destOrd="0" parTransId="{F5FAF829-591F-478D-8C98-166EB5AD2B76}" sibTransId="{EC7CEB5B-D259-4833-B2DB-2FC7865CE604}"/>
    <dgm:cxn modelId="{6CFB7DE5-582D-4869-86F1-0D768A746F91}" type="presOf" srcId="{403F93C6-09AB-4F9F-B476-5C79269C03FE}" destId="{E368DAFB-8ACC-4A85-B0DB-15F796CA8E5E}" srcOrd="0" destOrd="0" presId="urn:microsoft.com/office/officeart/2005/8/layout/bProcess3"/>
    <dgm:cxn modelId="{7431939F-7BA8-4B22-B131-24759138B95C}" type="presOf" srcId="{EC7CEB5B-D259-4833-B2DB-2FC7865CE604}" destId="{AF006360-0BA8-420E-94F0-7D1E0DA77452}" srcOrd="0" destOrd="0" presId="urn:microsoft.com/office/officeart/2005/8/layout/bProcess3"/>
    <dgm:cxn modelId="{C079F87B-671A-4400-B7FC-4EEFEDF6955C}" srcId="{67E50FBB-8612-4EFB-B41B-ECA13437B41D}" destId="{4CAF9898-EBEB-429B-BA3F-72A97B1B97E2}" srcOrd="6" destOrd="0" parTransId="{0DD9F0ED-A808-4EBF-9BC1-B0D2DE8A4D9D}" sibTransId="{A9FF717D-912B-4CCB-B4A9-D6A516E26029}"/>
    <dgm:cxn modelId="{A43EB52D-8332-4AC2-8BD5-A816267D923D}" type="presOf" srcId="{07862F98-621F-4977-A22C-0921127ED10F}" destId="{1130A80C-0B9E-460B-B412-07D81D6A0B0A}" srcOrd="1" destOrd="0" presId="urn:microsoft.com/office/officeart/2005/8/layout/bProcess3"/>
    <dgm:cxn modelId="{28B05451-3D68-4A56-A3FC-33CE7B1D0CD5}" type="presOf" srcId="{C919D1BA-C39A-4DF6-B1DC-114BB5ABA623}" destId="{206A0CBF-F7B8-497E-B36C-6F38E645649E}" srcOrd="1" destOrd="0" presId="urn:microsoft.com/office/officeart/2005/8/layout/bProcess3"/>
    <dgm:cxn modelId="{6434218A-001A-41E8-B3CB-31C20723AFC0}" srcId="{67E50FBB-8612-4EFB-B41B-ECA13437B41D}" destId="{4CC245D3-B047-4223-B015-709273F8F5F9}" srcOrd="4" destOrd="0" parTransId="{CA7D50A5-00DB-40BE-B264-53FB88043E37}" sibTransId="{CFC00097-4AA5-452C-BA39-FC085A0E9F47}"/>
    <dgm:cxn modelId="{7C0CE71B-D785-4AB1-B39F-F66518222B17}" type="presOf" srcId="{4CAF9898-EBEB-429B-BA3F-72A97B1B97E2}" destId="{EF180B77-38F5-423D-967D-33A8D6E6FEAD}" srcOrd="0" destOrd="0" presId="urn:microsoft.com/office/officeart/2005/8/layout/bProcess3"/>
    <dgm:cxn modelId="{EC7696A7-2F0E-47CD-897A-22EDE6626407}" srcId="{67E50FBB-8612-4EFB-B41B-ECA13437B41D}" destId="{C612270D-DD99-4FDD-9DD4-FA297870C01D}" srcOrd="3" destOrd="0" parTransId="{EA94708F-18F7-4DB7-B12E-2367A64EFA78}" sibTransId="{403F93C6-09AB-4F9F-B476-5C79269C03FE}"/>
    <dgm:cxn modelId="{2CBABAA7-B7D2-4858-9F6B-D9C4F4A333F7}" type="presParOf" srcId="{63657EF5-0276-4E97-872B-CF0520CE8784}" destId="{5A802F6B-55EC-4B98-A427-0669DEB020E1}" srcOrd="0" destOrd="0" presId="urn:microsoft.com/office/officeart/2005/8/layout/bProcess3"/>
    <dgm:cxn modelId="{8C14EE18-8230-4607-A4E5-E011DE758534}" type="presParOf" srcId="{63657EF5-0276-4E97-872B-CF0520CE8784}" destId="{839184A1-C194-42FD-86F5-73449ED671E8}" srcOrd="1" destOrd="0" presId="urn:microsoft.com/office/officeart/2005/8/layout/bProcess3"/>
    <dgm:cxn modelId="{003FCFE2-E84F-42EE-B1D6-62E5674FF943}" type="presParOf" srcId="{839184A1-C194-42FD-86F5-73449ED671E8}" destId="{206A0CBF-F7B8-497E-B36C-6F38E645649E}" srcOrd="0" destOrd="0" presId="urn:microsoft.com/office/officeart/2005/8/layout/bProcess3"/>
    <dgm:cxn modelId="{E27440DA-EEBF-471B-9F48-B763406AE877}" type="presParOf" srcId="{63657EF5-0276-4E97-872B-CF0520CE8784}" destId="{5368F1EA-6923-4730-B213-8F1C36A9C3EB}" srcOrd="2" destOrd="0" presId="urn:microsoft.com/office/officeart/2005/8/layout/bProcess3"/>
    <dgm:cxn modelId="{8EE6F64B-4734-4988-86FC-246634835A11}" type="presParOf" srcId="{63657EF5-0276-4E97-872B-CF0520CE8784}" destId="{AF006360-0BA8-420E-94F0-7D1E0DA77452}" srcOrd="3" destOrd="0" presId="urn:microsoft.com/office/officeart/2005/8/layout/bProcess3"/>
    <dgm:cxn modelId="{2C237D76-5E8B-4F04-BD2B-B8BEC1417983}" type="presParOf" srcId="{AF006360-0BA8-420E-94F0-7D1E0DA77452}" destId="{778708DE-2C96-49A5-96FC-3853DF5450D2}" srcOrd="0" destOrd="0" presId="urn:microsoft.com/office/officeart/2005/8/layout/bProcess3"/>
    <dgm:cxn modelId="{38808365-FC75-4FB8-AB49-30CE020242AA}" type="presParOf" srcId="{63657EF5-0276-4E97-872B-CF0520CE8784}" destId="{D5124259-A8A2-46D4-8A29-BC4878677B5D}" srcOrd="4" destOrd="0" presId="urn:microsoft.com/office/officeart/2005/8/layout/bProcess3"/>
    <dgm:cxn modelId="{17DF99E3-3F92-4462-8CD8-77803BC275C1}" type="presParOf" srcId="{63657EF5-0276-4E97-872B-CF0520CE8784}" destId="{04DDCFF9-405D-42CF-9BBE-B3B058A77C62}" srcOrd="5" destOrd="0" presId="urn:microsoft.com/office/officeart/2005/8/layout/bProcess3"/>
    <dgm:cxn modelId="{402A8B45-6340-4D27-B87B-0E2220F23324}" type="presParOf" srcId="{04DDCFF9-405D-42CF-9BBE-B3B058A77C62}" destId="{1130A80C-0B9E-460B-B412-07D81D6A0B0A}" srcOrd="0" destOrd="0" presId="urn:microsoft.com/office/officeart/2005/8/layout/bProcess3"/>
    <dgm:cxn modelId="{1D0696A6-E9F4-4FB5-BEE9-78ADE539F499}" type="presParOf" srcId="{63657EF5-0276-4E97-872B-CF0520CE8784}" destId="{3EEB7424-ABEB-4954-8CF9-03DDDB6E35B3}" srcOrd="6" destOrd="0" presId="urn:microsoft.com/office/officeart/2005/8/layout/bProcess3"/>
    <dgm:cxn modelId="{FAB82560-17A5-4410-ABBB-7A726092603A}" type="presParOf" srcId="{63657EF5-0276-4E97-872B-CF0520CE8784}" destId="{E368DAFB-8ACC-4A85-B0DB-15F796CA8E5E}" srcOrd="7" destOrd="0" presId="urn:microsoft.com/office/officeart/2005/8/layout/bProcess3"/>
    <dgm:cxn modelId="{05A4AC1B-2FD3-4D2D-A868-09F3382F2E6F}" type="presParOf" srcId="{E368DAFB-8ACC-4A85-B0DB-15F796CA8E5E}" destId="{354EB2A4-08F7-4530-B13B-0048A9A4C12E}" srcOrd="0" destOrd="0" presId="urn:microsoft.com/office/officeart/2005/8/layout/bProcess3"/>
    <dgm:cxn modelId="{2E80B480-BDD4-4214-914B-0555FE35D10A}" type="presParOf" srcId="{63657EF5-0276-4E97-872B-CF0520CE8784}" destId="{911925D5-31C6-46F5-BE13-13CDE377A3CB}" srcOrd="8" destOrd="0" presId="urn:microsoft.com/office/officeart/2005/8/layout/bProcess3"/>
    <dgm:cxn modelId="{70B1D077-B1ED-4D2D-93B0-4AA0C8236366}" type="presParOf" srcId="{63657EF5-0276-4E97-872B-CF0520CE8784}" destId="{BCB6991F-35C9-459E-BD00-C7D54BC2D6ED}" srcOrd="9" destOrd="0" presId="urn:microsoft.com/office/officeart/2005/8/layout/bProcess3"/>
    <dgm:cxn modelId="{BAE1F319-BD45-4A1B-A8FD-D511464CA692}" type="presParOf" srcId="{BCB6991F-35C9-459E-BD00-C7D54BC2D6ED}" destId="{97EA5B0E-9470-49ED-BB87-9EB23EDE3542}" srcOrd="0" destOrd="0" presId="urn:microsoft.com/office/officeart/2005/8/layout/bProcess3"/>
    <dgm:cxn modelId="{373B1FBC-6802-4D97-B9EB-B7094080D611}" type="presParOf" srcId="{63657EF5-0276-4E97-872B-CF0520CE8784}" destId="{441B4FF9-0DCD-4E88-800F-B9D27B640B41}" srcOrd="10" destOrd="0" presId="urn:microsoft.com/office/officeart/2005/8/layout/bProcess3"/>
    <dgm:cxn modelId="{D93474C1-46B7-44A2-9ACA-1BAC974B77F3}" type="presParOf" srcId="{63657EF5-0276-4E97-872B-CF0520CE8784}" destId="{7B213FE4-5842-44F9-A7FA-3486FCEA0B90}" srcOrd="11" destOrd="0" presId="urn:microsoft.com/office/officeart/2005/8/layout/bProcess3"/>
    <dgm:cxn modelId="{24A39BDE-3731-43EA-8DFE-80CFB96045CB}" type="presParOf" srcId="{7B213FE4-5842-44F9-A7FA-3486FCEA0B90}" destId="{AE3F8CA3-0C2C-45EB-BD39-4B273BC0FB23}" srcOrd="0" destOrd="0" presId="urn:microsoft.com/office/officeart/2005/8/layout/bProcess3"/>
    <dgm:cxn modelId="{0050DA5B-4244-4755-81C1-DCAA9714472D}" type="presParOf" srcId="{63657EF5-0276-4E97-872B-CF0520CE8784}" destId="{EF180B77-38F5-423D-967D-33A8D6E6FEAD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D65EA8-495A-42D4-AD11-52B35C33A9B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0F9852-E829-4442-947D-CC73B5BF4BC5}">
      <dgm:prSet phldrT="[Text]"/>
      <dgm:spPr/>
      <dgm:t>
        <a:bodyPr/>
        <a:lstStyle/>
        <a:p>
          <a:r>
            <a:rPr lang="en-US" dirty="0" smtClean="0"/>
            <a:t>Financial Sustainability</a:t>
          </a:r>
          <a:endParaRPr lang="en-US" dirty="0"/>
        </a:p>
      </dgm:t>
    </dgm:pt>
    <dgm:pt modelId="{3271CA19-3DC2-4B95-9992-127895050922}" type="parTrans" cxnId="{B088DB92-7920-4B08-8C26-574B8EEF55E3}">
      <dgm:prSet/>
      <dgm:spPr/>
      <dgm:t>
        <a:bodyPr/>
        <a:lstStyle/>
        <a:p>
          <a:endParaRPr lang="en-US"/>
        </a:p>
      </dgm:t>
    </dgm:pt>
    <dgm:pt modelId="{50E448A0-6D22-4076-A7F2-D3E1ACCE7716}" type="sibTrans" cxnId="{B088DB92-7920-4B08-8C26-574B8EEF55E3}">
      <dgm:prSet/>
      <dgm:spPr/>
      <dgm:t>
        <a:bodyPr/>
        <a:lstStyle/>
        <a:p>
          <a:endParaRPr lang="en-US"/>
        </a:p>
      </dgm:t>
    </dgm:pt>
    <dgm:pt modelId="{65344B0C-A2B4-46FF-8EAE-906B45FCF5C1}">
      <dgm:prSet phldrT="[Text]"/>
      <dgm:spPr/>
      <dgm:t>
        <a:bodyPr/>
        <a:lstStyle/>
        <a:p>
          <a:r>
            <a:rPr lang="en-US" dirty="0" smtClean="0"/>
            <a:t>Organizational Readiness</a:t>
          </a:r>
          <a:endParaRPr lang="en-US" dirty="0"/>
        </a:p>
      </dgm:t>
    </dgm:pt>
    <dgm:pt modelId="{70ECEB41-33A0-4E39-8CC5-D5558770C426}" type="parTrans" cxnId="{F3CFC4F9-9EED-429A-B601-4C5EF9192602}">
      <dgm:prSet/>
      <dgm:spPr/>
      <dgm:t>
        <a:bodyPr/>
        <a:lstStyle/>
        <a:p>
          <a:endParaRPr lang="en-US"/>
        </a:p>
      </dgm:t>
    </dgm:pt>
    <dgm:pt modelId="{84EB9432-C657-41EF-8621-9FFE368728BC}" type="sibTrans" cxnId="{F3CFC4F9-9EED-429A-B601-4C5EF9192602}">
      <dgm:prSet/>
      <dgm:spPr/>
      <dgm:t>
        <a:bodyPr/>
        <a:lstStyle/>
        <a:p>
          <a:endParaRPr lang="en-US"/>
        </a:p>
      </dgm:t>
    </dgm:pt>
    <dgm:pt modelId="{3A548798-3C6D-4CAD-84F8-C28270507D59}">
      <dgm:prSet phldrT="[Text]"/>
      <dgm:spPr/>
      <dgm:t>
        <a:bodyPr/>
        <a:lstStyle/>
        <a:p>
          <a:r>
            <a:rPr lang="en-US" dirty="0" smtClean="0"/>
            <a:t>IT Capabilities</a:t>
          </a:r>
          <a:endParaRPr lang="en-US" dirty="0"/>
        </a:p>
      </dgm:t>
    </dgm:pt>
    <dgm:pt modelId="{3E45428B-BA49-48DE-AE8D-288519B8EA37}" type="parTrans" cxnId="{3F6F0111-46F1-4635-9249-260DE2499FA3}">
      <dgm:prSet/>
      <dgm:spPr/>
      <dgm:t>
        <a:bodyPr/>
        <a:lstStyle/>
        <a:p>
          <a:endParaRPr lang="en-US"/>
        </a:p>
      </dgm:t>
    </dgm:pt>
    <dgm:pt modelId="{4DAD3D2F-385D-46E3-AA66-AC0FC7FD9F09}" type="sibTrans" cxnId="{3F6F0111-46F1-4635-9249-260DE2499FA3}">
      <dgm:prSet/>
      <dgm:spPr/>
      <dgm:t>
        <a:bodyPr/>
        <a:lstStyle/>
        <a:p>
          <a:endParaRPr lang="en-US"/>
        </a:p>
      </dgm:t>
    </dgm:pt>
    <dgm:pt modelId="{F93CCB33-DEDF-4DDF-BDB7-DEEBA97EB544}">
      <dgm:prSet phldrT="[Text]"/>
      <dgm:spPr/>
      <dgm:t>
        <a:bodyPr/>
        <a:lstStyle/>
        <a:p>
          <a:r>
            <a:rPr lang="en-US" dirty="0" smtClean="0"/>
            <a:t>Care Delivery</a:t>
          </a:r>
          <a:endParaRPr lang="en-US" dirty="0"/>
        </a:p>
      </dgm:t>
    </dgm:pt>
    <dgm:pt modelId="{297C8780-D79E-4A28-AC07-A53B1102908B}" type="parTrans" cxnId="{231E5045-3A71-4831-B002-40614B99E391}">
      <dgm:prSet/>
      <dgm:spPr/>
      <dgm:t>
        <a:bodyPr/>
        <a:lstStyle/>
        <a:p>
          <a:endParaRPr lang="en-US"/>
        </a:p>
      </dgm:t>
    </dgm:pt>
    <dgm:pt modelId="{90371225-F9A9-4185-9D9C-E1A936218D21}" type="sibTrans" cxnId="{231E5045-3A71-4831-B002-40614B99E391}">
      <dgm:prSet/>
      <dgm:spPr/>
      <dgm:t>
        <a:bodyPr/>
        <a:lstStyle/>
        <a:p>
          <a:endParaRPr lang="en-US"/>
        </a:p>
      </dgm:t>
    </dgm:pt>
    <dgm:pt modelId="{0AD99EE8-889C-435D-A871-51BE338BB7D1}">
      <dgm:prSet phldrT="[Text]"/>
      <dgm:spPr/>
      <dgm:t>
        <a:bodyPr/>
        <a:lstStyle/>
        <a:p>
          <a:r>
            <a:rPr lang="en-US" dirty="0" smtClean="0"/>
            <a:t>Payer Partnerships</a:t>
          </a:r>
          <a:endParaRPr lang="en-US" dirty="0"/>
        </a:p>
      </dgm:t>
    </dgm:pt>
    <dgm:pt modelId="{54A389D0-4481-4B25-A685-7D898991323B}" type="parTrans" cxnId="{B59511C1-9A7A-4E64-9DBA-FE35E8717362}">
      <dgm:prSet/>
      <dgm:spPr/>
      <dgm:t>
        <a:bodyPr/>
        <a:lstStyle/>
        <a:p>
          <a:endParaRPr lang="en-US"/>
        </a:p>
      </dgm:t>
    </dgm:pt>
    <dgm:pt modelId="{0E7A9626-4B10-4994-8030-C00F5F059E3C}" type="sibTrans" cxnId="{B59511C1-9A7A-4E64-9DBA-FE35E8717362}">
      <dgm:prSet/>
      <dgm:spPr/>
      <dgm:t>
        <a:bodyPr/>
        <a:lstStyle/>
        <a:p>
          <a:endParaRPr lang="en-US"/>
        </a:p>
      </dgm:t>
    </dgm:pt>
    <dgm:pt modelId="{397B34C2-45BC-48D9-8944-3E755E252295}">
      <dgm:prSet phldrT="[Text]"/>
      <dgm:spPr/>
      <dgm:t>
        <a:bodyPr/>
        <a:lstStyle/>
        <a:p>
          <a:r>
            <a:rPr lang="en-US" dirty="0" smtClean="0"/>
            <a:t>Cost Analysis</a:t>
          </a:r>
          <a:endParaRPr lang="en-US" dirty="0"/>
        </a:p>
      </dgm:t>
    </dgm:pt>
    <dgm:pt modelId="{3F23473C-9621-4EA1-A353-65BEE8A4726F}" type="parTrans" cxnId="{6E0A9801-5644-4F0E-A035-5765063ED699}">
      <dgm:prSet/>
      <dgm:spPr/>
      <dgm:t>
        <a:bodyPr/>
        <a:lstStyle/>
        <a:p>
          <a:endParaRPr lang="en-US"/>
        </a:p>
      </dgm:t>
    </dgm:pt>
    <dgm:pt modelId="{7BA7BD33-924A-493E-AAF2-7ECB1D5F96C0}" type="sibTrans" cxnId="{6E0A9801-5644-4F0E-A035-5765063ED699}">
      <dgm:prSet/>
      <dgm:spPr/>
      <dgm:t>
        <a:bodyPr/>
        <a:lstStyle/>
        <a:p>
          <a:endParaRPr lang="en-US"/>
        </a:p>
      </dgm:t>
    </dgm:pt>
    <dgm:pt modelId="{83C6696F-9BF2-4E47-9270-059B2DE656D4}" type="pres">
      <dgm:prSet presAssocID="{EDD65EA8-495A-42D4-AD11-52B35C33A9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331D8D-8547-4942-BBF4-1D448423CC7B}" type="pres">
      <dgm:prSet presAssocID="{EDD65EA8-495A-42D4-AD11-52B35C33A9B1}" presName="cycle" presStyleCnt="0"/>
      <dgm:spPr/>
    </dgm:pt>
    <dgm:pt modelId="{24108F05-3560-4025-A902-18721347C4BD}" type="pres">
      <dgm:prSet presAssocID="{FB0F9852-E829-4442-947D-CC73B5BF4BC5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729D0-0540-4FA4-ACB0-0B4EFFE9A4A5}" type="pres">
      <dgm:prSet presAssocID="{50E448A0-6D22-4076-A7F2-D3E1ACCE771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EC9E9BB-0D6E-40F1-A5BE-E2DA097E1AE1}" type="pres">
      <dgm:prSet presAssocID="{397B34C2-45BC-48D9-8944-3E755E25229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8689A-A29C-457D-832F-AF946D185CB0}" type="pres">
      <dgm:prSet presAssocID="{65344B0C-A2B4-46FF-8EAE-906B45FCF5C1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51DB4-D4B9-4E96-945D-8890D02DC244}" type="pres">
      <dgm:prSet presAssocID="{3A548798-3C6D-4CAD-84F8-C28270507D59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AF47F-407B-4E52-9BA7-17388FB7A270}" type="pres">
      <dgm:prSet presAssocID="{F93CCB33-DEDF-4DDF-BDB7-DEEBA97EB544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10C95-7386-42CF-89F1-61112BBD3484}" type="pres">
      <dgm:prSet presAssocID="{0AD99EE8-889C-435D-A871-51BE338BB7D1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8DB92-7920-4B08-8C26-574B8EEF55E3}" srcId="{EDD65EA8-495A-42D4-AD11-52B35C33A9B1}" destId="{FB0F9852-E829-4442-947D-CC73B5BF4BC5}" srcOrd="0" destOrd="0" parTransId="{3271CA19-3DC2-4B95-9992-127895050922}" sibTransId="{50E448A0-6D22-4076-A7F2-D3E1ACCE7716}"/>
    <dgm:cxn modelId="{231E5045-3A71-4831-B002-40614B99E391}" srcId="{EDD65EA8-495A-42D4-AD11-52B35C33A9B1}" destId="{F93CCB33-DEDF-4DDF-BDB7-DEEBA97EB544}" srcOrd="4" destOrd="0" parTransId="{297C8780-D79E-4A28-AC07-A53B1102908B}" sibTransId="{90371225-F9A9-4185-9D9C-E1A936218D21}"/>
    <dgm:cxn modelId="{EE4EEEE3-7693-4A0A-9FB0-F57BC0B58931}" type="presOf" srcId="{F93CCB33-DEDF-4DDF-BDB7-DEEBA97EB544}" destId="{81FAF47F-407B-4E52-9BA7-17388FB7A270}" srcOrd="0" destOrd="0" presId="urn:microsoft.com/office/officeart/2005/8/layout/cycle3"/>
    <dgm:cxn modelId="{6E0A9801-5644-4F0E-A035-5765063ED699}" srcId="{EDD65EA8-495A-42D4-AD11-52B35C33A9B1}" destId="{397B34C2-45BC-48D9-8944-3E755E252295}" srcOrd="1" destOrd="0" parTransId="{3F23473C-9621-4EA1-A353-65BEE8A4726F}" sibTransId="{7BA7BD33-924A-493E-AAF2-7ECB1D5F96C0}"/>
    <dgm:cxn modelId="{28616E57-73EF-440C-AD5D-F92E9A7B8C12}" type="presOf" srcId="{EDD65EA8-495A-42D4-AD11-52B35C33A9B1}" destId="{83C6696F-9BF2-4E47-9270-059B2DE656D4}" srcOrd="0" destOrd="0" presId="urn:microsoft.com/office/officeart/2005/8/layout/cycle3"/>
    <dgm:cxn modelId="{F3F0EE6B-F57B-463A-9AFB-4B02864B0ED3}" type="presOf" srcId="{FB0F9852-E829-4442-947D-CC73B5BF4BC5}" destId="{24108F05-3560-4025-A902-18721347C4BD}" srcOrd="0" destOrd="0" presId="urn:microsoft.com/office/officeart/2005/8/layout/cycle3"/>
    <dgm:cxn modelId="{FB46FD6D-88B5-4D64-8CFF-B0C6B1F273F5}" type="presOf" srcId="{3A548798-3C6D-4CAD-84F8-C28270507D59}" destId="{3F751DB4-D4B9-4E96-945D-8890D02DC244}" srcOrd="0" destOrd="0" presId="urn:microsoft.com/office/officeart/2005/8/layout/cycle3"/>
    <dgm:cxn modelId="{F3CFC4F9-9EED-429A-B601-4C5EF9192602}" srcId="{EDD65EA8-495A-42D4-AD11-52B35C33A9B1}" destId="{65344B0C-A2B4-46FF-8EAE-906B45FCF5C1}" srcOrd="2" destOrd="0" parTransId="{70ECEB41-33A0-4E39-8CC5-D5558770C426}" sibTransId="{84EB9432-C657-41EF-8621-9FFE368728BC}"/>
    <dgm:cxn modelId="{653A2F0E-46D2-4959-8608-0D1C0A4BA8D1}" type="presOf" srcId="{65344B0C-A2B4-46FF-8EAE-906B45FCF5C1}" destId="{CEE8689A-A29C-457D-832F-AF946D185CB0}" srcOrd="0" destOrd="0" presId="urn:microsoft.com/office/officeart/2005/8/layout/cycle3"/>
    <dgm:cxn modelId="{BDE49E2F-EB8E-4EC2-9131-9D25C16CAD9F}" type="presOf" srcId="{50E448A0-6D22-4076-A7F2-D3E1ACCE7716}" destId="{AAB729D0-0540-4FA4-ACB0-0B4EFFE9A4A5}" srcOrd="0" destOrd="0" presId="urn:microsoft.com/office/officeart/2005/8/layout/cycle3"/>
    <dgm:cxn modelId="{0F1928B2-B2A1-4FAB-8A46-A27AC9233849}" type="presOf" srcId="{397B34C2-45BC-48D9-8944-3E755E252295}" destId="{AEC9E9BB-0D6E-40F1-A5BE-E2DA097E1AE1}" srcOrd="0" destOrd="0" presId="urn:microsoft.com/office/officeart/2005/8/layout/cycle3"/>
    <dgm:cxn modelId="{620179F1-EB2D-4D13-9E0A-97AD71F043D7}" type="presOf" srcId="{0AD99EE8-889C-435D-A871-51BE338BB7D1}" destId="{EF910C95-7386-42CF-89F1-61112BBD3484}" srcOrd="0" destOrd="0" presId="urn:microsoft.com/office/officeart/2005/8/layout/cycle3"/>
    <dgm:cxn modelId="{B59511C1-9A7A-4E64-9DBA-FE35E8717362}" srcId="{EDD65EA8-495A-42D4-AD11-52B35C33A9B1}" destId="{0AD99EE8-889C-435D-A871-51BE338BB7D1}" srcOrd="5" destOrd="0" parTransId="{54A389D0-4481-4B25-A685-7D898991323B}" sibTransId="{0E7A9626-4B10-4994-8030-C00F5F059E3C}"/>
    <dgm:cxn modelId="{3F6F0111-46F1-4635-9249-260DE2499FA3}" srcId="{EDD65EA8-495A-42D4-AD11-52B35C33A9B1}" destId="{3A548798-3C6D-4CAD-84F8-C28270507D59}" srcOrd="3" destOrd="0" parTransId="{3E45428B-BA49-48DE-AE8D-288519B8EA37}" sibTransId="{4DAD3D2F-385D-46E3-AA66-AC0FC7FD9F09}"/>
    <dgm:cxn modelId="{E7CE259E-E74C-4797-A572-C802268AFF6A}" type="presParOf" srcId="{83C6696F-9BF2-4E47-9270-059B2DE656D4}" destId="{76331D8D-8547-4942-BBF4-1D448423CC7B}" srcOrd="0" destOrd="0" presId="urn:microsoft.com/office/officeart/2005/8/layout/cycle3"/>
    <dgm:cxn modelId="{B647838B-6838-4D61-AD73-60B0E8836CF0}" type="presParOf" srcId="{76331D8D-8547-4942-BBF4-1D448423CC7B}" destId="{24108F05-3560-4025-A902-18721347C4BD}" srcOrd="0" destOrd="0" presId="urn:microsoft.com/office/officeart/2005/8/layout/cycle3"/>
    <dgm:cxn modelId="{A2E37D82-D824-4083-B7B8-8B8C23405622}" type="presParOf" srcId="{76331D8D-8547-4942-BBF4-1D448423CC7B}" destId="{AAB729D0-0540-4FA4-ACB0-0B4EFFE9A4A5}" srcOrd="1" destOrd="0" presId="urn:microsoft.com/office/officeart/2005/8/layout/cycle3"/>
    <dgm:cxn modelId="{698B30BD-A211-4F3D-9A99-6ECD586DF1AD}" type="presParOf" srcId="{76331D8D-8547-4942-BBF4-1D448423CC7B}" destId="{AEC9E9BB-0D6E-40F1-A5BE-E2DA097E1AE1}" srcOrd="2" destOrd="0" presId="urn:microsoft.com/office/officeart/2005/8/layout/cycle3"/>
    <dgm:cxn modelId="{5FF14CB9-66BA-418B-A413-DD31F5F403DE}" type="presParOf" srcId="{76331D8D-8547-4942-BBF4-1D448423CC7B}" destId="{CEE8689A-A29C-457D-832F-AF946D185CB0}" srcOrd="3" destOrd="0" presId="urn:microsoft.com/office/officeart/2005/8/layout/cycle3"/>
    <dgm:cxn modelId="{1A80AE00-E896-457C-BAD7-B772508CFD47}" type="presParOf" srcId="{76331D8D-8547-4942-BBF4-1D448423CC7B}" destId="{3F751DB4-D4B9-4E96-945D-8890D02DC244}" srcOrd="4" destOrd="0" presId="urn:microsoft.com/office/officeart/2005/8/layout/cycle3"/>
    <dgm:cxn modelId="{FECAC6ED-5678-4360-B020-EBE892B5465B}" type="presParOf" srcId="{76331D8D-8547-4942-BBF4-1D448423CC7B}" destId="{81FAF47F-407B-4E52-9BA7-17388FB7A270}" srcOrd="5" destOrd="0" presId="urn:microsoft.com/office/officeart/2005/8/layout/cycle3"/>
    <dgm:cxn modelId="{CBABA579-9DF8-4685-9E6E-5339CBB1822E}" type="presParOf" srcId="{76331D8D-8547-4942-BBF4-1D448423CC7B}" destId="{EF910C95-7386-42CF-89F1-61112BBD348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D24372-CAD0-436D-B406-2C4DF44494B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54278F-A521-47A9-B303-51C020617ABF}">
      <dgm:prSet phldrT="[Text]" custT="1"/>
      <dgm:spPr/>
      <dgm:t>
        <a:bodyPr/>
        <a:lstStyle/>
        <a:p>
          <a:r>
            <a:rPr lang="en-US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Don’t be tied to the Process</a:t>
          </a:r>
          <a:endParaRPr lang="en-US" sz="2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9872E-B3B6-4677-ACE2-F95E9A813346}" type="parTrans" cxnId="{D0B81E0F-53C2-4EA3-A1C1-234CB70CCE3E}">
      <dgm:prSet/>
      <dgm:spPr/>
      <dgm:t>
        <a:bodyPr/>
        <a:lstStyle/>
        <a:p>
          <a:endParaRPr lang="en-US"/>
        </a:p>
      </dgm:t>
    </dgm:pt>
    <dgm:pt modelId="{3BA0E81D-0536-446E-8603-CD676591EB09}" type="sibTrans" cxnId="{D0B81E0F-53C2-4EA3-A1C1-234CB70CCE3E}">
      <dgm:prSet/>
      <dgm:spPr/>
      <dgm:t>
        <a:bodyPr/>
        <a:lstStyle/>
        <a:p>
          <a:endParaRPr lang="en-US"/>
        </a:p>
      </dgm:t>
    </dgm:pt>
    <dgm:pt modelId="{2BCE2373-E59C-4E44-8558-DDFFA24B69BD}">
      <dgm:prSet phldrT="[Text]" custT="1"/>
      <dgm:spPr/>
      <dgm:t>
        <a:bodyPr/>
        <a:lstStyle/>
        <a:p>
          <a:r>
            <a:rPr lang="en-US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 Tied to the Goal</a:t>
          </a:r>
          <a:endParaRPr lang="en-US" sz="2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5877E-655B-434E-8500-8921915CD854}" type="parTrans" cxnId="{6B1F590F-2D4D-4705-834F-2D8C9D940C60}">
      <dgm:prSet/>
      <dgm:spPr/>
      <dgm:t>
        <a:bodyPr/>
        <a:lstStyle/>
        <a:p>
          <a:endParaRPr lang="en-US"/>
        </a:p>
      </dgm:t>
    </dgm:pt>
    <dgm:pt modelId="{38F88728-78F9-4F28-A998-7E31FA1797A9}" type="sibTrans" cxnId="{6B1F590F-2D4D-4705-834F-2D8C9D940C60}">
      <dgm:prSet/>
      <dgm:spPr/>
      <dgm:t>
        <a:bodyPr/>
        <a:lstStyle/>
        <a:p>
          <a:endParaRPr lang="en-US"/>
        </a:p>
      </dgm:t>
    </dgm:pt>
    <dgm:pt modelId="{B3F7EE22-8BA0-49B2-AD66-30220DED1F51}" type="pres">
      <dgm:prSet presAssocID="{33D24372-CAD0-436D-B406-2C4DF44494B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44E250-A0B6-4194-A73A-9122A74765C5}" type="pres">
      <dgm:prSet presAssocID="{6B54278F-A521-47A9-B303-51C020617ABF}" presName="Accent1" presStyleCnt="0"/>
      <dgm:spPr/>
      <dgm:t>
        <a:bodyPr/>
        <a:lstStyle/>
        <a:p>
          <a:endParaRPr lang="en-US"/>
        </a:p>
      </dgm:t>
    </dgm:pt>
    <dgm:pt modelId="{14B6FDD7-5B28-4560-9A07-97250FD68448}" type="pres">
      <dgm:prSet presAssocID="{6B54278F-A521-47A9-B303-51C020617ABF}" presName="Accent" presStyleLbl="node1" presStyleIdx="0" presStyleCnt="2"/>
      <dgm:spPr/>
      <dgm:t>
        <a:bodyPr/>
        <a:lstStyle/>
        <a:p>
          <a:endParaRPr lang="en-US"/>
        </a:p>
      </dgm:t>
    </dgm:pt>
    <dgm:pt modelId="{04A9D8F3-6788-40B8-A85F-0B6CB9A7EC78}" type="pres">
      <dgm:prSet presAssocID="{6B54278F-A521-47A9-B303-51C020617ABF}" presName="Parent1" presStyleLbl="revTx" presStyleIdx="0" presStyleCnt="2" custLinFactNeighborX="818" custLinFactNeighborY="-233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16EBB-B076-4D0A-812A-C8D18D60057F}" type="pres">
      <dgm:prSet presAssocID="{2BCE2373-E59C-4E44-8558-DDFFA24B69BD}" presName="Accent2" presStyleCnt="0"/>
      <dgm:spPr/>
      <dgm:t>
        <a:bodyPr/>
        <a:lstStyle/>
        <a:p>
          <a:endParaRPr lang="en-US"/>
        </a:p>
      </dgm:t>
    </dgm:pt>
    <dgm:pt modelId="{BF4081AE-1003-4A3A-AABA-BEEE9A543536}" type="pres">
      <dgm:prSet presAssocID="{2BCE2373-E59C-4E44-8558-DDFFA24B69BD}" presName="Accent" presStyleLbl="node1" presStyleIdx="1" presStyleCnt="2"/>
      <dgm:spPr/>
      <dgm:t>
        <a:bodyPr/>
        <a:lstStyle/>
        <a:p>
          <a:endParaRPr lang="en-US"/>
        </a:p>
      </dgm:t>
    </dgm:pt>
    <dgm:pt modelId="{80757E13-E909-4E1C-AA78-94CDDBB97611}" type="pres">
      <dgm:prSet presAssocID="{2BCE2373-E59C-4E44-8558-DDFFA24B69BD}" presName="Parent2" presStyleLbl="revTx" presStyleIdx="1" presStyleCnt="2" custLinFactNeighborX="1673" custLinFactNeighborY="-85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F590F-2D4D-4705-834F-2D8C9D940C60}" srcId="{33D24372-CAD0-436D-B406-2C4DF44494B3}" destId="{2BCE2373-E59C-4E44-8558-DDFFA24B69BD}" srcOrd="1" destOrd="0" parTransId="{85A5877E-655B-434E-8500-8921915CD854}" sibTransId="{38F88728-78F9-4F28-A998-7E31FA1797A9}"/>
    <dgm:cxn modelId="{435F0043-9069-4C9D-8862-8201431675E1}" type="presOf" srcId="{2BCE2373-E59C-4E44-8558-DDFFA24B69BD}" destId="{80757E13-E909-4E1C-AA78-94CDDBB97611}" srcOrd="0" destOrd="0" presId="urn:microsoft.com/office/officeart/2009/layout/CircleArrowProcess"/>
    <dgm:cxn modelId="{D0B81E0F-53C2-4EA3-A1C1-234CB70CCE3E}" srcId="{33D24372-CAD0-436D-B406-2C4DF44494B3}" destId="{6B54278F-A521-47A9-B303-51C020617ABF}" srcOrd="0" destOrd="0" parTransId="{E189872E-B3B6-4677-ACE2-F95E9A813346}" sibTransId="{3BA0E81D-0536-446E-8603-CD676591EB09}"/>
    <dgm:cxn modelId="{7A963A10-FEBC-4247-9E9C-A0A803F8E90C}" type="presOf" srcId="{33D24372-CAD0-436D-B406-2C4DF44494B3}" destId="{B3F7EE22-8BA0-49B2-AD66-30220DED1F51}" srcOrd="0" destOrd="0" presId="urn:microsoft.com/office/officeart/2009/layout/CircleArrowProcess"/>
    <dgm:cxn modelId="{3EE22843-B9B6-4AE1-912D-419D9243BEAB}" type="presOf" srcId="{6B54278F-A521-47A9-B303-51C020617ABF}" destId="{04A9D8F3-6788-40B8-A85F-0B6CB9A7EC78}" srcOrd="0" destOrd="0" presId="urn:microsoft.com/office/officeart/2009/layout/CircleArrowProcess"/>
    <dgm:cxn modelId="{37EB982B-D7D2-420C-B9C2-6FB9F1E8AD8F}" type="presParOf" srcId="{B3F7EE22-8BA0-49B2-AD66-30220DED1F51}" destId="{6344E250-A0B6-4194-A73A-9122A74765C5}" srcOrd="0" destOrd="0" presId="urn:microsoft.com/office/officeart/2009/layout/CircleArrowProcess"/>
    <dgm:cxn modelId="{37C6D78C-B0C2-4A57-983E-F4DABD1EF239}" type="presParOf" srcId="{6344E250-A0B6-4194-A73A-9122A74765C5}" destId="{14B6FDD7-5B28-4560-9A07-97250FD68448}" srcOrd="0" destOrd="0" presId="urn:microsoft.com/office/officeart/2009/layout/CircleArrowProcess"/>
    <dgm:cxn modelId="{38C6DA8F-F1FD-46F3-94F1-2EFE4FA82367}" type="presParOf" srcId="{B3F7EE22-8BA0-49B2-AD66-30220DED1F51}" destId="{04A9D8F3-6788-40B8-A85F-0B6CB9A7EC78}" srcOrd="1" destOrd="0" presId="urn:microsoft.com/office/officeart/2009/layout/CircleArrowProcess"/>
    <dgm:cxn modelId="{CCBF1051-FD69-474E-90EF-666CF8902D2C}" type="presParOf" srcId="{B3F7EE22-8BA0-49B2-AD66-30220DED1F51}" destId="{2F016EBB-B076-4D0A-812A-C8D18D60057F}" srcOrd="2" destOrd="0" presId="urn:microsoft.com/office/officeart/2009/layout/CircleArrowProcess"/>
    <dgm:cxn modelId="{855BD3DA-1662-4248-9D6A-7C1191D157CE}" type="presParOf" srcId="{2F016EBB-B076-4D0A-812A-C8D18D60057F}" destId="{BF4081AE-1003-4A3A-AABA-BEEE9A543536}" srcOrd="0" destOrd="0" presId="urn:microsoft.com/office/officeart/2009/layout/CircleArrowProcess"/>
    <dgm:cxn modelId="{47957BDE-9698-45C2-9ED4-77C72E3B70C2}" type="presParOf" srcId="{B3F7EE22-8BA0-49B2-AD66-30220DED1F51}" destId="{80757E13-E909-4E1C-AA78-94CDDBB97611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3C390-EF7B-48F1-A1D6-11B0E7BCE72C}">
      <dsp:nvSpPr>
        <dsp:cNvPr id="0" name=""/>
        <dsp:cNvSpPr/>
      </dsp:nvSpPr>
      <dsp:spPr>
        <a:xfrm>
          <a:off x="0" y="576"/>
          <a:ext cx="1104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BEBE4-B57A-4742-9035-9A065915A15C}">
      <dsp:nvSpPr>
        <dsp:cNvPr id="0" name=""/>
        <dsp:cNvSpPr/>
      </dsp:nvSpPr>
      <dsp:spPr>
        <a:xfrm>
          <a:off x="0" y="576"/>
          <a:ext cx="11049000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Overview of Centerstone</a:t>
          </a:r>
          <a:endParaRPr lang="en-US" sz="2800" kern="1200" dirty="0"/>
        </a:p>
      </dsp:txBody>
      <dsp:txXfrm>
        <a:off x="0" y="576"/>
        <a:ext cx="11049000" cy="944649"/>
      </dsp:txXfrm>
    </dsp:sp>
    <dsp:sp modelId="{C42DA728-81E1-476B-8351-EE0EE62F7CEE}">
      <dsp:nvSpPr>
        <dsp:cNvPr id="0" name=""/>
        <dsp:cNvSpPr/>
      </dsp:nvSpPr>
      <dsp:spPr>
        <a:xfrm>
          <a:off x="0" y="945226"/>
          <a:ext cx="1104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A003A-2F0D-4EA8-B196-61C61AEBE095}">
      <dsp:nvSpPr>
        <dsp:cNvPr id="0" name=""/>
        <dsp:cNvSpPr/>
      </dsp:nvSpPr>
      <dsp:spPr>
        <a:xfrm>
          <a:off x="0" y="945226"/>
          <a:ext cx="11049000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Challenges Facing Behavioral Health Providers</a:t>
          </a:r>
          <a:endParaRPr lang="en-US" sz="2800" kern="1200" dirty="0"/>
        </a:p>
      </dsp:txBody>
      <dsp:txXfrm>
        <a:off x="0" y="945226"/>
        <a:ext cx="11049000" cy="944649"/>
      </dsp:txXfrm>
    </dsp:sp>
    <dsp:sp modelId="{2A5C03BA-3257-4740-B617-8C3A0A1D533F}">
      <dsp:nvSpPr>
        <dsp:cNvPr id="0" name=""/>
        <dsp:cNvSpPr/>
      </dsp:nvSpPr>
      <dsp:spPr>
        <a:xfrm>
          <a:off x="0" y="1889875"/>
          <a:ext cx="1104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C4139-2CB7-4BCA-A27C-DA43CA0ABB92}">
      <dsp:nvSpPr>
        <dsp:cNvPr id="0" name=""/>
        <dsp:cNvSpPr/>
      </dsp:nvSpPr>
      <dsp:spPr>
        <a:xfrm>
          <a:off x="0" y="1889875"/>
          <a:ext cx="11049000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Preparing </a:t>
          </a:r>
          <a:r>
            <a:rPr lang="en-US" sz="2800" kern="1200" dirty="0" smtClean="0"/>
            <a:t>for </a:t>
          </a:r>
          <a:r>
            <a:rPr lang="en-US" sz="2800" kern="1200" dirty="0" smtClean="0"/>
            <a:t>Value Based Payments</a:t>
          </a:r>
          <a:endParaRPr lang="en-US" sz="2800" kern="1200" dirty="0"/>
        </a:p>
      </dsp:txBody>
      <dsp:txXfrm>
        <a:off x="0" y="1889875"/>
        <a:ext cx="11049000" cy="944649"/>
      </dsp:txXfrm>
    </dsp:sp>
    <dsp:sp modelId="{E31074E9-C07A-4B92-A9D1-28E1B11EFF50}">
      <dsp:nvSpPr>
        <dsp:cNvPr id="0" name=""/>
        <dsp:cNvSpPr/>
      </dsp:nvSpPr>
      <dsp:spPr>
        <a:xfrm>
          <a:off x="0" y="2834524"/>
          <a:ext cx="1104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5C0A4-8270-4763-BCBA-88F58BED25CF}">
      <dsp:nvSpPr>
        <dsp:cNvPr id="0" name=""/>
        <dsp:cNvSpPr/>
      </dsp:nvSpPr>
      <dsp:spPr>
        <a:xfrm>
          <a:off x="0" y="2834524"/>
          <a:ext cx="11049000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Case Studies</a:t>
          </a:r>
          <a:endParaRPr lang="en-US" sz="2800" kern="1200" dirty="0"/>
        </a:p>
      </dsp:txBody>
      <dsp:txXfrm>
        <a:off x="0" y="2834524"/>
        <a:ext cx="11049000" cy="944649"/>
      </dsp:txXfrm>
    </dsp:sp>
    <dsp:sp modelId="{3652A292-0D27-4213-9191-365E25DF223D}">
      <dsp:nvSpPr>
        <dsp:cNvPr id="0" name=""/>
        <dsp:cNvSpPr/>
      </dsp:nvSpPr>
      <dsp:spPr>
        <a:xfrm>
          <a:off x="0" y="3779173"/>
          <a:ext cx="1104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23519-7243-4260-ABB4-68BF9F14D323}">
      <dsp:nvSpPr>
        <dsp:cNvPr id="0" name=""/>
        <dsp:cNvSpPr/>
      </dsp:nvSpPr>
      <dsp:spPr>
        <a:xfrm>
          <a:off x="0" y="3779173"/>
          <a:ext cx="11049000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Discussion/Questions</a:t>
          </a:r>
          <a:endParaRPr lang="en-US" sz="2800" kern="1200" dirty="0"/>
        </a:p>
      </dsp:txBody>
      <dsp:txXfrm>
        <a:off x="0" y="3779173"/>
        <a:ext cx="11049000" cy="9446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05706-15BA-4093-903A-EBEC416BE1A7}">
      <dsp:nvSpPr>
        <dsp:cNvPr id="0" name=""/>
        <dsp:cNvSpPr/>
      </dsp:nvSpPr>
      <dsp:spPr>
        <a:xfrm>
          <a:off x="2829" y="0"/>
          <a:ext cx="2776127" cy="4648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Marketing</a:t>
          </a:r>
          <a:endParaRPr lang="en-US" sz="2000" b="1" u="sng" kern="1200" dirty="0"/>
        </a:p>
      </dsp:txBody>
      <dsp:txXfrm>
        <a:off x="2829" y="0"/>
        <a:ext cx="2776127" cy="1394459"/>
      </dsp:txXfrm>
    </dsp:sp>
    <dsp:sp modelId="{D6B0AECD-3614-4D47-BFC0-0043F743DC76}">
      <dsp:nvSpPr>
        <dsp:cNvPr id="0" name=""/>
        <dsp:cNvSpPr/>
      </dsp:nvSpPr>
      <dsp:spPr>
        <a:xfrm>
          <a:off x="280441" y="1394856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Relationships</a:t>
          </a:r>
        </a:p>
      </dsp:txBody>
      <dsp:txXfrm>
        <a:off x="307187" y="1421602"/>
        <a:ext cx="2167410" cy="859692"/>
      </dsp:txXfrm>
    </dsp:sp>
    <dsp:sp modelId="{664EA4C0-A459-4D10-AA81-75F042E3A180}">
      <dsp:nvSpPr>
        <dsp:cNvPr id="0" name=""/>
        <dsp:cNvSpPr/>
      </dsp:nvSpPr>
      <dsp:spPr>
        <a:xfrm>
          <a:off x="280441" y="2448531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Communication</a:t>
          </a:r>
          <a:endParaRPr lang="en-US" sz="1600" b="1" kern="1200" dirty="0"/>
        </a:p>
      </dsp:txBody>
      <dsp:txXfrm>
        <a:off x="307187" y="2475277"/>
        <a:ext cx="2167410" cy="859692"/>
      </dsp:txXfrm>
    </dsp:sp>
    <dsp:sp modelId="{784CFC83-625E-4B9D-B8D4-293B50BE88D5}">
      <dsp:nvSpPr>
        <dsp:cNvPr id="0" name=""/>
        <dsp:cNvSpPr/>
      </dsp:nvSpPr>
      <dsp:spPr>
        <a:xfrm>
          <a:off x="280441" y="3502206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Partnerships for Success</a:t>
          </a:r>
          <a:endParaRPr lang="en-US" sz="1600" b="1" kern="1200" dirty="0"/>
        </a:p>
      </dsp:txBody>
      <dsp:txXfrm>
        <a:off x="307187" y="3528952"/>
        <a:ext cx="2167410" cy="859692"/>
      </dsp:txXfrm>
    </dsp:sp>
    <dsp:sp modelId="{F1DE072B-93DF-425D-8DFC-3DFB588E6C30}">
      <dsp:nvSpPr>
        <dsp:cNvPr id="0" name=""/>
        <dsp:cNvSpPr/>
      </dsp:nvSpPr>
      <dsp:spPr>
        <a:xfrm>
          <a:off x="2987166" y="0"/>
          <a:ext cx="2776127" cy="4648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Clinical</a:t>
          </a:r>
          <a:endParaRPr lang="en-US" sz="2000" b="1" u="sng" kern="1200" dirty="0"/>
        </a:p>
      </dsp:txBody>
      <dsp:txXfrm>
        <a:off x="2987166" y="0"/>
        <a:ext cx="2776127" cy="1394459"/>
      </dsp:txXfrm>
    </dsp:sp>
    <dsp:sp modelId="{28DFD3D2-E973-4A6A-A875-2B12272B1298}">
      <dsp:nvSpPr>
        <dsp:cNvPr id="0" name=""/>
        <dsp:cNvSpPr/>
      </dsp:nvSpPr>
      <dsp:spPr>
        <a:xfrm>
          <a:off x="3264779" y="1394856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Evidence Based Clinical Models</a:t>
          </a:r>
          <a:endParaRPr lang="en-US" sz="1600" b="1" kern="1200" dirty="0"/>
        </a:p>
      </dsp:txBody>
      <dsp:txXfrm>
        <a:off x="3291525" y="1421602"/>
        <a:ext cx="2167410" cy="859692"/>
      </dsp:txXfrm>
    </dsp:sp>
    <dsp:sp modelId="{21E364D9-CA30-49AF-9C50-A79499EC48E6}">
      <dsp:nvSpPr>
        <dsp:cNvPr id="0" name=""/>
        <dsp:cNvSpPr/>
      </dsp:nvSpPr>
      <dsp:spPr>
        <a:xfrm>
          <a:off x="3264779" y="2448531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Bringing Science to Service</a:t>
          </a:r>
          <a:endParaRPr lang="en-US" sz="1600" b="1" kern="1200" dirty="0"/>
        </a:p>
      </dsp:txBody>
      <dsp:txXfrm>
        <a:off x="3291525" y="2475277"/>
        <a:ext cx="2167410" cy="859692"/>
      </dsp:txXfrm>
    </dsp:sp>
    <dsp:sp modelId="{BEBE3BAD-5809-4F5D-BD63-AD8B2833FE18}">
      <dsp:nvSpPr>
        <dsp:cNvPr id="0" name=""/>
        <dsp:cNvSpPr/>
      </dsp:nvSpPr>
      <dsp:spPr>
        <a:xfrm>
          <a:off x="3264779" y="3502206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Understanding Health Plan Goals</a:t>
          </a:r>
          <a:endParaRPr lang="en-US" sz="1600" b="1" kern="1200" dirty="0"/>
        </a:p>
      </dsp:txBody>
      <dsp:txXfrm>
        <a:off x="3291525" y="3528952"/>
        <a:ext cx="2167410" cy="859692"/>
      </dsp:txXfrm>
    </dsp:sp>
    <dsp:sp modelId="{9955AE4E-7418-4926-B7E1-C2B18F51260A}">
      <dsp:nvSpPr>
        <dsp:cNvPr id="0" name=""/>
        <dsp:cNvSpPr/>
      </dsp:nvSpPr>
      <dsp:spPr>
        <a:xfrm>
          <a:off x="5971504" y="0"/>
          <a:ext cx="2776127" cy="4648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Payer Contracting</a:t>
          </a:r>
          <a:endParaRPr lang="en-US" sz="2000" kern="1200" dirty="0"/>
        </a:p>
      </dsp:txBody>
      <dsp:txXfrm>
        <a:off x="5971504" y="0"/>
        <a:ext cx="2776127" cy="1394459"/>
      </dsp:txXfrm>
    </dsp:sp>
    <dsp:sp modelId="{2CE723BF-F125-4D7F-A000-BE97F7CD62B8}">
      <dsp:nvSpPr>
        <dsp:cNvPr id="0" name=""/>
        <dsp:cNvSpPr/>
      </dsp:nvSpPr>
      <dsp:spPr>
        <a:xfrm>
          <a:off x="6249117" y="1394856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Rates &amp; Analytics</a:t>
          </a:r>
          <a:endParaRPr lang="en-US" sz="1600" b="1" kern="1200" dirty="0"/>
        </a:p>
      </dsp:txBody>
      <dsp:txXfrm>
        <a:off x="6275863" y="1421602"/>
        <a:ext cx="2167410" cy="859692"/>
      </dsp:txXfrm>
    </dsp:sp>
    <dsp:sp modelId="{7B1A68CA-F1CC-4B53-8E74-A70C9BB46687}">
      <dsp:nvSpPr>
        <dsp:cNvPr id="0" name=""/>
        <dsp:cNvSpPr/>
      </dsp:nvSpPr>
      <dsp:spPr>
        <a:xfrm>
          <a:off x="6249117" y="2448531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Language/ Contract Review</a:t>
          </a:r>
          <a:endParaRPr lang="en-US" sz="1600" b="1" kern="1200" dirty="0"/>
        </a:p>
      </dsp:txBody>
      <dsp:txXfrm>
        <a:off x="6275863" y="2475277"/>
        <a:ext cx="2167410" cy="859692"/>
      </dsp:txXfrm>
    </dsp:sp>
    <dsp:sp modelId="{BFD96A70-FF5E-44D1-AE11-0DEF7A14057B}">
      <dsp:nvSpPr>
        <dsp:cNvPr id="0" name=""/>
        <dsp:cNvSpPr/>
      </dsp:nvSpPr>
      <dsp:spPr>
        <a:xfrm>
          <a:off x="6249117" y="3502206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Payment Strategies</a:t>
          </a:r>
          <a:endParaRPr lang="en-US" sz="1600" b="1" kern="1200" dirty="0"/>
        </a:p>
      </dsp:txBody>
      <dsp:txXfrm>
        <a:off x="6275863" y="3528952"/>
        <a:ext cx="2167410" cy="859692"/>
      </dsp:txXfrm>
    </dsp:sp>
    <dsp:sp modelId="{9BAB1195-6E5C-47E8-B13C-760BDC652C5B}">
      <dsp:nvSpPr>
        <dsp:cNvPr id="0" name=""/>
        <dsp:cNvSpPr/>
      </dsp:nvSpPr>
      <dsp:spPr>
        <a:xfrm>
          <a:off x="8955841" y="0"/>
          <a:ext cx="2776127" cy="4648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Health Plan</a:t>
          </a:r>
          <a:endParaRPr lang="en-US" sz="2000" b="1" u="sng" kern="1200" dirty="0"/>
        </a:p>
      </dsp:txBody>
      <dsp:txXfrm>
        <a:off x="8955841" y="0"/>
        <a:ext cx="2776127" cy="1394459"/>
      </dsp:txXfrm>
    </dsp:sp>
    <dsp:sp modelId="{4D5F9727-8C2D-48FE-A2E2-F9583CDC7C6F}">
      <dsp:nvSpPr>
        <dsp:cNvPr id="0" name=""/>
        <dsp:cNvSpPr/>
      </dsp:nvSpPr>
      <dsp:spPr>
        <a:xfrm>
          <a:off x="9233454" y="1394856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Outcomes</a:t>
          </a:r>
          <a:endParaRPr lang="en-US" sz="1600" b="1" u="sng" kern="1200" dirty="0"/>
        </a:p>
      </dsp:txBody>
      <dsp:txXfrm>
        <a:off x="9260200" y="1421602"/>
        <a:ext cx="2167410" cy="859692"/>
      </dsp:txXfrm>
    </dsp:sp>
    <dsp:sp modelId="{D291F048-6477-404B-BE10-B7EE1C7DE471}">
      <dsp:nvSpPr>
        <dsp:cNvPr id="0" name=""/>
        <dsp:cNvSpPr/>
      </dsp:nvSpPr>
      <dsp:spPr>
        <a:xfrm>
          <a:off x="9233454" y="2448531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Payment Innovation</a:t>
          </a:r>
          <a:endParaRPr lang="en-US" sz="1600" b="1" u="sng" kern="1200" dirty="0"/>
        </a:p>
      </dsp:txBody>
      <dsp:txXfrm>
        <a:off x="9260200" y="2475277"/>
        <a:ext cx="2167410" cy="859692"/>
      </dsp:txXfrm>
    </dsp:sp>
    <dsp:sp modelId="{97C90775-4A17-4961-925F-B78DDA840BC8}">
      <dsp:nvSpPr>
        <dsp:cNvPr id="0" name=""/>
        <dsp:cNvSpPr/>
      </dsp:nvSpPr>
      <dsp:spPr>
        <a:xfrm>
          <a:off x="9233454" y="3502206"/>
          <a:ext cx="2220902" cy="913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Cost Savings</a:t>
          </a:r>
          <a:endParaRPr lang="en-US" sz="1600" b="1" u="sng" kern="1200" dirty="0"/>
        </a:p>
      </dsp:txBody>
      <dsp:txXfrm>
        <a:off x="9260200" y="3528952"/>
        <a:ext cx="2167410" cy="8596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ADE71-D094-4542-90B2-D259F80A6345}">
      <dsp:nvSpPr>
        <dsp:cNvPr id="0" name=""/>
        <dsp:cNvSpPr/>
      </dsp:nvSpPr>
      <dsp:spPr>
        <a:xfrm>
          <a:off x="0" y="209138"/>
          <a:ext cx="2616856" cy="26169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Population Health &amp; Integrated Care</a:t>
          </a:r>
          <a:endParaRPr lang="en-US" sz="2400" kern="1200" dirty="0"/>
        </a:p>
      </dsp:txBody>
      <dsp:txXfrm>
        <a:off x="383230" y="592374"/>
        <a:ext cx="1850396" cy="1850428"/>
      </dsp:txXfrm>
    </dsp:sp>
    <dsp:sp modelId="{F9681628-E78B-42E4-AC81-F120ED915FC9}">
      <dsp:nvSpPr>
        <dsp:cNvPr id="0" name=""/>
        <dsp:cNvSpPr/>
      </dsp:nvSpPr>
      <dsp:spPr>
        <a:xfrm>
          <a:off x="1339873" y="2134678"/>
          <a:ext cx="2616856" cy="26169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Evidenced Based Clinical Models</a:t>
          </a:r>
          <a:endParaRPr lang="en-US" sz="2400" kern="1200" dirty="0"/>
        </a:p>
      </dsp:txBody>
      <dsp:txXfrm>
        <a:off x="1723103" y="2517914"/>
        <a:ext cx="1850396" cy="1850428"/>
      </dsp:txXfrm>
    </dsp:sp>
    <dsp:sp modelId="{C2DF195B-E086-4FEE-8C03-DE941CAA3444}">
      <dsp:nvSpPr>
        <dsp:cNvPr id="0" name=""/>
        <dsp:cNvSpPr/>
      </dsp:nvSpPr>
      <dsp:spPr>
        <a:xfrm>
          <a:off x="2680811" y="209138"/>
          <a:ext cx="2616856" cy="26169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Connected Electronic Health Records</a:t>
          </a:r>
          <a:endParaRPr lang="en-US" sz="2400" kern="1200" dirty="0"/>
        </a:p>
      </dsp:txBody>
      <dsp:txXfrm>
        <a:off x="3064041" y="592374"/>
        <a:ext cx="1850396" cy="1850428"/>
      </dsp:txXfrm>
    </dsp:sp>
    <dsp:sp modelId="{1CD1DF85-A92F-4684-8D8C-95AE895573F6}">
      <dsp:nvSpPr>
        <dsp:cNvPr id="0" name=""/>
        <dsp:cNvSpPr/>
      </dsp:nvSpPr>
      <dsp:spPr>
        <a:xfrm>
          <a:off x="4020684" y="2134678"/>
          <a:ext cx="2616856" cy="26169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</a:t>
          </a:r>
          <a:r>
            <a:rPr lang="en-US" sz="2400" kern="1200" dirty="0" smtClean="0"/>
            <a:t>Driven Analytics</a:t>
          </a:r>
          <a:endParaRPr lang="en-US" sz="2400" kern="1200" dirty="0"/>
        </a:p>
      </dsp:txBody>
      <dsp:txXfrm>
        <a:off x="4403914" y="2517914"/>
        <a:ext cx="1850396" cy="1850428"/>
      </dsp:txXfrm>
    </dsp:sp>
    <dsp:sp modelId="{A27976B2-B858-4ECE-8677-23DDFD45487E}">
      <dsp:nvSpPr>
        <dsp:cNvPr id="0" name=""/>
        <dsp:cNvSpPr/>
      </dsp:nvSpPr>
      <dsp:spPr>
        <a:xfrm>
          <a:off x="5361623" y="209138"/>
          <a:ext cx="2616856" cy="261690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Focus on Value, Experience &amp; Outcomes</a:t>
          </a:r>
          <a:endParaRPr lang="en-US" sz="2400" kern="1200" dirty="0"/>
        </a:p>
      </dsp:txBody>
      <dsp:txXfrm>
        <a:off x="5744853" y="592374"/>
        <a:ext cx="1850396" cy="1850428"/>
      </dsp:txXfrm>
    </dsp:sp>
    <dsp:sp modelId="{43A19B8D-FEF3-4ABE-9F67-A8F888352353}">
      <dsp:nvSpPr>
        <dsp:cNvPr id="0" name=""/>
        <dsp:cNvSpPr/>
      </dsp:nvSpPr>
      <dsp:spPr>
        <a:xfrm>
          <a:off x="6701496" y="2134678"/>
          <a:ext cx="2616856" cy="26169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Financial Metrics &amp; </a:t>
          </a:r>
          <a:r>
            <a:rPr lang="en-US" sz="2400" kern="1200" dirty="0" smtClean="0"/>
            <a:t>Analytics</a:t>
          </a:r>
          <a:endParaRPr lang="en-US" sz="2400" kern="1200" dirty="0"/>
        </a:p>
      </dsp:txBody>
      <dsp:txXfrm>
        <a:off x="7084726" y="2517914"/>
        <a:ext cx="1850396" cy="1850428"/>
      </dsp:txXfrm>
    </dsp:sp>
    <dsp:sp modelId="{3A0E6CB7-E37D-4AD9-8A7C-2080BA090A7D}">
      <dsp:nvSpPr>
        <dsp:cNvPr id="0" name=""/>
        <dsp:cNvSpPr/>
      </dsp:nvSpPr>
      <dsp:spPr>
        <a:xfrm>
          <a:off x="8042435" y="209138"/>
          <a:ext cx="2616856" cy="26169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Value Based Contracting</a:t>
          </a:r>
          <a:endParaRPr lang="en-US" sz="2400" kern="1200" dirty="0"/>
        </a:p>
      </dsp:txBody>
      <dsp:txXfrm>
        <a:off x="8425665" y="592374"/>
        <a:ext cx="1850396" cy="18504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E5C50-37D5-4A30-BF06-196C5CF6B4AB}">
      <dsp:nvSpPr>
        <dsp:cNvPr id="0" name=""/>
        <dsp:cNvSpPr/>
      </dsp:nvSpPr>
      <dsp:spPr>
        <a:xfrm>
          <a:off x="0" y="558"/>
          <a:ext cx="9525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5590F-6DAD-4CC5-BB03-C8751EC3F589}">
      <dsp:nvSpPr>
        <dsp:cNvPr id="0" name=""/>
        <dsp:cNvSpPr/>
      </dsp:nvSpPr>
      <dsp:spPr>
        <a:xfrm>
          <a:off x="0" y="558"/>
          <a:ext cx="952500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Be Creative In Your Approach – Be Open to Pilots</a:t>
          </a:r>
          <a:endParaRPr lang="en-US" sz="3400" kern="1200" dirty="0"/>
        </a:p>
      </dsp:txBody>
      <dsp:txXfrm>
        <a:off x="0" y="558"/>
        <a:ext cx="9525000" cy="914176"/>
      </dsp:txXfrm>
    </dsp:sp>
    <dsp:sp modelId="{06E38C6E-1E04-4984-B3A6-2AFEF379EC05}">
      <dsp:nvSpPr>
        <dsp:cNvPr id="0" name=""/>
        <dsp:cNvSpPr/>
      </dsp:nvSpPr>
      <dsp:spPr>
        <a:xfrm>
          <a:off x="0" y="914734"/>
          <a:ext cx="9525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90686-EB6C-453C-8C85-19F3B3249025}">
      <dsp:nvSpPr>
        <dsp:cNvPr id="0" name=""/>
        <dsp:cNvSpPr/>
      </dsp:nvSpPr>
      <dsp:spPr>
        <a:xfrm>
          <a:off x="0" y="914734"/>
          <a:ext cx="952500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Provide Peer and/or family support models</a:t>
          </a:r>
          <a:endParaRPr lang="en-US" sz="3400" kern="1200" dirty="0"/>
        </a:p>
      </dsp:txBody>
      <dsp:txXfrm>
        <a:off x="0" y="914734"/>
        <a:ext cx="9525000" cy="914176"/>
      </dsp:txXfrm>
    </dsp:sp>
    <dsp:sp modelId="{A34ABBB7-8D3A-4DCB-84B9-CC5F5AE3670B}">
      <dsp:nvSpPr>
        <dsp:cNvPr id="0" name=""/>
        <dsp:cNvSpPr/>
      </dsp:nvSpPr>
      <dsp:spPr>
        <a:xfrm>
          <a:off x="0" y="1828911"/>
          <a:ext cx="9525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D858A-EA4D-4A89-B6AC-07B8A96BFF7C}">
      <dsp:nvSpPr>
        <dsp:cNvPr id="0" name=""/>
        <dsp:cNvSpPr/>
      </dsp:nvSpPr>
      <dsp:spPr>
        <a:xfrm>
          <a:off x="0" y="1828911"/>
          <a:ext cx="952500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Create Centers of Excellence</a:t>
          </a:r>
          <a:endParaRPr lang="en-US" sz="3400" kern="1200" dirty="0"/>
        </a:p>
      </dsp:txBody>
      <dsp:txXfrm>
        <a:off x="0" y="1828911"/>
        <a:ext cx="9525000" cy="914176"/>
      </dsp:txXfrm>
    </dsp:sp>
    <dsp:sp modelId="{C1212C31-4495-4E9F-9D42-8BA005A9E63A}">
      <dsp:nvSpPr>
        <dsp:cNvPr id="0" name=""/>
        <dsp:cNvSpPr/>
      </dsp:nvSpPr>
      <dsp:spPr>
        <a:xfrm>
          <a:off x="0" y="2743088"/>
          <a:ext cx="9525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99D2D-C955-49A9-9602-94120AF5851A}">
      <dsp:nvSpPr>
        <dsp:cNvPr id="0" name=""/>
        <dsp:cNvSpPr/>
      </dsp:nvSpPr>
      <dsp:spPr>
        <a:xfrm>
          <a:off x="0" y="2743088"/>
          <a:ext cx="952500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Enhance Infrastructure around EMR &amp; Data Analytics</a:t>
          </a:r>
          <a:endParaRPr lang="en-US" sz="3400" kern="1200" dirty="0"/>
        </a:p>
      </dsp:txBody>
      <dsp:txXfrm>
        <a:off x="0" y="2743088"/>
        <a:ext cx="9525000" cy="914176"/>
      </dsp:txXfrm>
    </dsp:sp>
    <dsp:sp modelId="{E7953718-36FB-458E-9325-B31F66E478C1}">
      <dsp:nvSpPr>
        <dsp:cNvPr id="0" name=""/>
        <dsp:cNvSpPr/>
      </dsp:nvSpPr>
      <dsp:spPr>
        <a:xfrm>
          <a:off x="0" y="3657265"/>
          <a:ext cx="95250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FB26D-CD96-4C76-8E82-CCF236C6A30A}">
      <dsp:nvSpPr>
        <dsp:cNvPr id="0" name=""/>
        <dsp:cNvSpPr/>
      </dsp:nvSpPr>
      <dsp:spPr>
        <a:xfrm>
          <a:off x="0" y="3657265"/>
          <a:ext cx="952500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Submit Claims Electronically</a:t>
          </a:r>
          <a:endParaRPr lang="en-US" sz="3400" kern="1200" dirty="0"/>
        </a:p>
      </dsp:txBody>
      <dsp:txXfrm>
        <a:off x="0" y="3657265"/>
        <a:ext cx="9525000" cy="9141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40E35-2B1B-411D-8B47-FBF97953FC86}">
      <dsp:nvSpPr>
        <dsp:cNvPr id="0" name=""/>
        <dsp:cNvSpPr/>
      </dsp:nvSpPr>
      <dsp:spPr>
        <a:xfrm>
          <a:off x="2296162" y="2360170"/>
          <a:ext cx="1910074" cy="1899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Develop Proposal</a:t>
          </a:r>
          <a:endParaRPr lang="en-US" sz="2500" b="1" kern="1200" dirty="0"/>
        </a:p>
      </dsp:txBody>
      <dsp:txXfrm>
        <a:off x="2575886" y="2638310"/>
        <a:ext cx="1350626" cy="1342980"/>
      </dsp:txXfrm>
    </dsp:sp>
    <dsp:sp modelId="{7AF4A5C4-E780-42BD-B37B-9E61A1B1B4DE}">
      <dsp:nvSpPr>
        <dsp:cNvPr id="0" name=""/>
        <dsp:cNvSpPr/>
      </dsp:nvSpPr>
      <dsp:spPr>
        <a:xfrm rot="11700000">
          <a:off x="810122" y="2601362"/>
          <a:ext cx="1461665" cy="5003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639C25-E998-4AE7-8320-D09520DAC2AA}">
      <dsp:nvSpPr>
        <dsp:cNvPr id="0" name=""/>
        <dsp:cNvSpPr/>
      </dsp:nvSpPr>
      <dsp:spPr>
        <a:xfrm>
          <a:off x="-72260" y="1940669"/>
          <a:ext cx="1814571" cy="144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Set Priorities</a:t>
          </a:r>
          <a:endParaRPr lang="en-US" sz="1800" b="1" kern="1200" dirty="0"/>
        </a:p>
      </dsp:txBody>
      <dsp:txXfrm>
        <a:off x="-29983" y="1982946"/>
        <a:ext cx="1730017" cy="1358883"/>
      </dsp:txXfrm>
    </dsp:sp>
    <dsp:sp modelId="{BBE23A1C-9F76-44EE-B18B-AE742694F28E}">
      <dsp:nvSpPr>
        <dsp:cNvPr id="0" name=""/>
        <dsp:cNvSpPr/>
      </dsp:nvSpPr>
      <dsp:spPr>
        <a:xfrm rot="14700000">
          <a:off x="1770975" y="1456683"/>
          <a:ext cx="1465524" cy="5003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690592-082B-4039-9EDD-15B80905AA77}">
      <dsp:nvSpPr>
        <dsp:cNvPr id="0" name=""/>
        <dsp:cNvSpPr/>
      </dsp:nvSpPr>
      <dsp:spPr>
        <a:xfrm>
          <a:off x="1286773" y="321036"/>
          <a:ext cx="1814571" cy="144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Develop Relationships</a:t>
          </a:r>
          <a:endParaRPr lang="en-US" sz="1800" b="1" kern="1200" dirty="0"/>
        </a:p>
      </dsp:txBody>
      <dsp:txXfrm>
        <a:off x="1329050" y="363313"/>
        <a:ext cx="1730017" cy="1358883"/>
      </dsp:txXfrm>
    </dsp:sp>
    <dsp:sp modelId="{B9C2251D-C336-4CB2-8012-BC7F316A4E1B}">
      <dsp:nvSpPr>
        <dsp:cNvPr id="0" name=""/>
        <dsp:cNvSpPr/>
      </dsp:nvSpPr>
      <dsp:spPr>
        <a:xfrm rot="17700000">
          <a:off x="3265900" y="1456683"/>
          <a:ext cx="1465524" cy="5003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2CCDC-C6E6-4183-97C1-3EF45FF1BAAD}">
      <dsp:nvSpPr>
        <dsp:cNvPr id="0" name=""/>
        <dsp:cNvSpPr/>
      </dsp:nvSpPr>
      <dsp:spPr>
        <a:xfrm>
          <a:off x="3401055" y="321036"/>
          <a:ext cx="1814571" cy="144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Know Your Market</a:t>
          </a:r>
          <a:endParaRPr lang="en-US" sz="1800" b="1" kern="1200" dirty="0"/>
        </a:p>
      </dsp:txBody>
      <dsp:txXfrm>
        <a:off x="3443332" y="363313"/>
        <a:ext cx="1730017" cy="1358883"/>
      </dsp:txXfrm>
    </dsp:sp>
    <dsp:sp modelId="{E0A7637C-A51D-451D-B850-D516DC25EA03}">
      <dsp:nvSpPr>
        <dsp:cNvPr id="0" name=""/>
        <dsp:cNvSpPr/>
      </dsp:nvSpPr>
      <dsp:spPr>
        <a:xfrm rot="20700000">
          <a:off x="4230611" y="2601362"/>
          <a:ext cx="1461665" cy="5003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9CF67-E26C-4AB7-9B61-F76072E61B53}">
      <dsp:nvSpPr>
        <dsp:cNvPr id="0" name=""/>
        <dsp:cNvSpPr/>
      </dsp:nvSpPr>
      <dsp:spPr>
        <a:xfrm>
          <a:off x="4760089" y="1940669"/>
          <a:ext cx="1814571" cy="144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Organizational Readiness</a:t>
          </a:r>
          <a:endParaRPr lang="en-US" sz="1800" b="1" kern="1200" dirty="0"/>
        </a:p>
      </dsp:txBody>
      <dsp:txXfrm>
        <a:off x="4802366" y="1982946"/>
        <a:ext cx="1730017" cy="13588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FCEEB-6BAB-41A9-BFB1-83DC67D08283}">
      <dsp:nvSpPr>
        <dsp:cNvPr id="0" name=""/>
        <dsp:cNvSpPr/>
      </dsp:nvSpPr>
      <dsp:spPr>
        <a:xfrm>
          <a:off x="3333" y="81206"/>
          <a:ext cx="3250406" cy="13001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Scenario:</a:t>
          </a:r>
          <a:endParaRPr lang="en-US" sz="3200" b="1" kern="1200" dirty="0"/>
        </a:p>
      </dsp:txBody>
      <dsp:txXfrm>
        <a:off x="3333" y="81206"/>
        <a:ext cx="3250406" cy="1300162"/>
      </dsp:txXfrm>
    </dsp:sp>
    <dsp:sp modelId="{736C39B8-8148-4A88-8E6F-5859C724A4F9}">
      <dsp:nvSpPr>
        <dsp:cNvPr id="0" name=""/>
        <dsp:cNvSpPr/>
      </dsp:nvSpPr>
      <dsp:spPr>
        <a:xfrm>
          <a:off x="3333" y="1381368"/>
          <a:ext cx="3250406" cy="30332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Large, national payer with regionally focused IPAs.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IPAs are physician owned and are at full risk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PCPs are overwhelmed with behavioral patients and don’t have the understanding or time to manage their needs beyond med management.</a:t>
          </a:r>
          <a:endParaRPr lang="en-US" sz="1800" kern="1200" dirty="0"/>
        </a:p>
      </dsp:txBody>
      <dsp:txXfrm>
        <a:off x="3333" y="1381368"/>
        <a:ext cx="3250406" cy="3033224"/>
      </dsp:txXfrm>
    </dsp:sp>
    <dsp:sp modelId="{041C4D25-3447-4A15-B33D-67A3F42FDB29}">
      <dsp:nvSpPr>
        <dsp:cNvPr id="0" name=""/>
        <dsp:cNvSpPr/>
      </dsp:nvSpPr>
      <dsp:spPr>
        <a:xfrm>
          <a:off x="3708796" y="81206"/>
          <a:ext cx="3250406" cy="1300162"/>
        </a:xfrm>
        <a:prstGeom prst="rect">
          <a:avLst/>
        </a:prstGeom>
        <a:solidFill>
          <a:schemeClr val="accent5">
            <a:hueOff val="1596505"/>
            <a:satOff val="-1531"/>
            <a:lumOff val="-10098"/>
            <a:alphaOff val="0"/>
          </a:schemeClr>
        </a:solidFill>
        <a:ln w="22225" cap="rnd" cmpd="sng" algn="ctr">
          <a:solidFill>
            <a:schemeClr val="accent5">
              <a:hueOff val="1596505"/>
              <a:satOff val="-1531"/>
              <a:lumOff val="-10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Goals:</a:t>
          </a:r>
          <a:endParaRPr lang="en-US" sz="3200" b="1" kern="1200" dirty="0"/>
        </a:p>
      </dsp:txBody>
      <dsp:txXfrm>
        <a:off x="3708796" y="81206"/>
        <a:ext cx="3250406" cy="1300162"/>
      </dsp:txXfrm>
    </dsp:sp>
    <dsp:sp modelId="{3312089C-95C8-4C95-80AB-8F04483BE802}">
      <dsp:nvSpPr>
        <dsp:cNvPr id="0" name=""/>
        <dsp:cNvSpPr/>
      </dsp:nvSpPr>
      <dsp:spPr>
        <a:xfrm>
          <a:off x="3708796" y="1381368"/>
          <a:ext cx="3250406" cy="3033224"/>
        </a:xfrm>
        <a:prstGeom prst="rect">
          <a:avLst/>
        </a:prstGeom>
        <a:solidFill>
          <a:schemeClr val="accent5">
            <a:tint val="40000"/>
            <a:alpha val="90000"/>
            <a:hueOff val="1303399"/>
            <a:satOff val="-8366"/>
            <a:lumOff val="-2119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1303399"/>
              <a:satOff val="-8366"/>
              <a:lumOff val="-2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Provide a solution for PCPS who’s patients need more than medication management.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Move to a shared savings contract once we have data to support outcomes and cost savings.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Create additional revenue through existing contract by increasing referrals directly to Centerstone. </a:t>
          </a:r>
          <a:endParaRPr lang="en-US" sz="1800" kern="1200" dirty="0"/>
        </a:p>
      </dsp:txBody>
      <dsp:txXfrm>
        <a:off x="3708796" y="1381368"/>
        <a:ext cx="3250406" cy="3033224"/>
      </dsp:txXfrm>
    </dsp:sp>
    <dsp:sp modelId="{95E0680D-DBCB-482D-867C-659329A14D7A}">
      <dsp:nvSpPr>
        <dsp:cNvPr id="0" name=""/>
        <dsp:cNvSpPr/>
      </dsp:nvSpPr>
      <dsp:spPr>
        <a:xfrm>
          <a:off x="7414260" y="81206"/>
          <a:ext cx="3250406" cy="1300162"/>
        </a:xfrm>
        <a:prstGeom prst="rect">
          <a:avLst/>
        </a:prstGeom>
        <a:solidFill>
          <a:schemeClr val="accent5">
            <a:hueOff val="3193009"/>
            <a:satOff val="-3062"/>
            <a:lumOff val="-20195"/>
            <a:alphaOff val="0"/>
          </a:schemeClr>
        </a:solidFill>
        <a:ln w="22225" cap="rnd" cmpd="sng" algn="ctr">
          <a:solidFill>
            <a:schemeClr val="accent5">
              <a:hueOff val="3193009"/>
              <a:satOff val="-3062"/>
              <a:lumOff val="-20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Current Status:</a:t>
          </a:r>
          <a:endParaRPr lang="en-US" sz="2800" kern="1200" dirty="0"/>
        </a:p>
      </dsp:txBody>
      <dsp:txXfrm>
        <a:off x="7414260" y="81206"/>
        <a:ext cx="3250406" cy="1300162"/>
      </dsp:txXfrm>
    </dsp:sp>
    <dsp:sp modelId="{7F5ED06E-6F67-4685-84A8-92ADBED19DE2}">
      <dsp:nvSpPr>
        <dsp:cNvPr id="0" name=""/>
        <dsp:cNvSpPr/>
      </dsp:nvSpPr>
      <dsp:spPr>
        <a:xfrm>
          <a:off x="7414260" y="1381368"/>
          <a:ext cx="3250406" cy="3033224"/>
        </a:xfrm>
        <a:prstGeom prst="rect">
          <a:avLst/>
        </a:prstGeom>
        <a:solidFill>
          <a:schemeClr val="accent5">
            <a:tint val="40000"/>
            <a:alpha val="90000"/>
            <a:hueOff val="2606798"/>
            <a:satOff val="-16733"/>
            <a:lumOff val="-4237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2606798"/>
              <a:satOff val="-16733"/>
              <a:lumOff val="-4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Currently contracted FFS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Creating a central point of access and process for PCPs to refer much like they would to any other specialist.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Single phone number with reporting on follow-up.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pilot kicked off Nov. 1stand thus far it is going extremely well.  </a:t>
          </a:r>
          <a:endParaRPr lang="en-US" sz="1800" kern="1200" dirty="0"/>
        </a:p>
      </dsp:txBody>
      <dsp:txXfrm>
        <a:off x="7414260" y="1381368"/>
        <a:ext cx="3250406" cy="30332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FD0DB-577C-4267-B3E5-C4F63F38967E}">
      <dsp:nvSpPr>
        <dsp:cNvPr id="0" name=""/>
        <dsp:cNvSpPr/>
      </dsp:nvSpPr>
      <dsp:spPr>
        <a:xfrm>
          <a:off x="3286" y="332105"/>
          <a:ext cx="3203971" cy="12815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Scenario</a:t>
          </a:r>
          <a:endParaRPr lang="en-US" sz="2400" b="1" kern="1200" dirty="0"/>
        </a:p>
      </dsp:txBody>
      <dsp:txXfrm>
        <a:off x="3286" y="332105"/>
        <a:ext cx="3203971" cy="1281588"/>
      </dsp:txXfrm>
    </dsp:sp>
    <dsp:sp modelId="{F4C145D9-7950-4004-A6AB-132B99977B4C}">
      <dsp:nvSpPr>
        <dsp:cNvPr id="0" name=""/>
        <dsp:cNvSpPr/>
      </dsp:nvSpPr>
      <dsp:spPr>
        <a:xfrm>
          <a:off x="3286" y="1613694"/>
          <a:ext cx="3203971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Large national payer with individual health plans in each state.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Payer is working on establishing value based payment structure through pilots.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Government programs only, no commercial business.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State is rebidding all Medicaid business</a:t>
          </a:r>
          <a:endParaRPr lang="en-US" sz="1600" kern="1200" dirty="0"/>
        </a:p>
      </dsp:txBody>
      <dsp:txXfrm>
        <a:off x="3286" y="1613694"/>
        <a:ext cx="3203971" cy="2854800"/>
      </dsp:txXfrm>
    </dsp:sp>
    <dsp:sp modelId="{5610E4A0-6CCD-41F4-95C9-E975880E9AF5}">
      <dsp:nvSpPr>
        <dsp:cNvPr id="0" name=""/>
        <dsp:cNvSpPr/>
      </dsp:nvSpPr>
      <dsp:spPr>
        <a:xfrm>
          <a:off x="3655814" y="332105"/>
          <a:ext cx="3203971" cy="1281588"/>
        </a:xfrm>
        <a:prstGeom prst="rect">
          <a:avLst/>
        </a:prstGeom>
        <a:solidFill>
          <a:schemeClr val="accent5">
            <a:hueOff val="1596505"/>
            <a:satOff val="-1531"/>
            <a:lumOff val="-10098"/>
            <a:alphaOff val="0"/>
          </a:schemeClr>
        </a:solidFill>
        <a:ln w="22225" cap="rnd" cmpd="sng" algn="ctr">
          <a:solidFill>
            <a:schemeClr val="accent5">
              <a:hueOff val="1596505"/>
              <a:satOff val="-1531"/>
              <a:lumOff val="-10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Goals</a:t>
          </a:r>
          <a:endParaRPr lang="en-US" sz="2400" b="1" kern="1200" dirty="0"/>
        </a:p>
      </dsp:txBody>
      <dsp:txXfrm>
        <a:off x="3655814" y="332105"/>
        <a:ext cx="3203971" cy="1281588"/>
      </dsp:txXfrm>
    </dsp:sp>
    <dsp:sp modelId="{504B4FFD-3E74-45EC-982D-D05648800BCE}">
      <dsp:nvSpPr>
        <dsp:cNvPr id="0" name=""/>
        <dsp:cNvSpPr/>
      </dsp:nvSpPr>
      <dsp:spPr>
        <a:xfrm>
          <a:off x="3655814" y="1613694"/>
          <a:ext cx="3203971" cy="2854800"/>
        </a:xfrm>
        <a:prstGeom prst="rect">
          <a:avLst/>
        </a:prstGeom>
        <a:solidFill>
          <a:schemeClr val="accent5">
            <a:tint val="40000"/>
            <a:alpha val="90000"/>
            <a:hueOff val="1303399"/>
            <a:satOff val="-8366"/>
            <a:lumOff val="-2119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1303399"/>
              <a:satOff val="-8366"/>
              <a:lumOff val="-2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Contract with the payer as an integrated health home.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Begin with a bundled or enhanced rate for members either assigned or referred.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Expanding reach of value based payment contract. </a:t>
          </a:r>
          <a:endParaRPr lang="en-US" sz="1600" kern="1200" dirty="0"/>
        </a:p>
      </dsp:txBody>
      <dsp:txXfrm>
        <a:off x="3655814" y="1613694"/>
        <a:ext cx="3203971" cy="2854800"/>
      </dsp:txXfrm>
    </dsp:sp>
    <dsp:sp modelId="{C643FCB1-9BE0-4D26-A079-71CFA170D8F7}">
      <dsp:nvSpPr>
        <dsp:cNvPr id="0" name=""/>
        <dsp:cNvSpPr/>
      </dsp:nvSpPr>
      <dsp:spPr>
        <a:xfrm>
          <a:off x="7308341" y="332105"/>
          <a:ext cx="3203971" cy="1281588"/>
        </a:xfrm>
        <a:prstGeom prst="rect">
          <a:avLst/>
        </a:prstGeom>
        <a:solidFill>
          <a:schemeClr val="accent5">
            <a:hueOff val="3193009"/>
            <a:satOff val="-3062"/>
            <a:lumOff val="-20195"/>
            <a:alphaOff val="0"/>
          </a:schemeClr>
        </a:solidFill>
        <a:ln w="22225" cap="rnd" cmpd="sng" algn="ctr">
          <a:solidFill>
            <a:schemeClr val="accent5">
              <a:hueOff val="3193009"/>
              <a:satOff val="-3062"/>
              <a:lumOff val="-20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Current Status</a:t>
          </a:r>
          <a:endParaRPr lang="en-US" sz="2400" kern="1200" dirty="0"/>
        </a:p>
      </dsp:txBody>
      <dsp:txXfrm>
        <a:off x="7308341" y="332105"/>
        <a:ext cx="3203971" cy="1281588"/>
      </dsp:txXfrm>
    </dsp:sp>
    <dsp:sp modelId="{154677BC-22AB-48FC-B7D4-897270AFF3F6}">
      <dsp:nvSpPr>
        <dsp:cNvPr id="0" name=""/>
        <dsp:cNvSpPr/>
      </dsp:nvSpPr>
      <dsp:spPr>
        <a:xfrm>
          <a:off x="7308341" y="1613694"/>
          <a:ext cx="3203971" cy="2854800"/>
        </a:xfrm>
        <a:prstGeom prst="rect">
          <a:avLst/>
        </a:prstGeom>
        <a:solidFill>
          <a:schemeClr val="accent5">
            <a:tint val="40000"/>
            <a:alpha val="90000"/>
            <a:hueOff val="2606798"/>
            <a:satOff val="-16733"/>
            <a:lumOff val="-4237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2606798"/>
              <a:satOff val="-16733"/>
              <a:lumOff val="-4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Currently participating provider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Pilot executed November 1</a:t>
          </a:r>
          <a:r>
            <a:rPr lang="en-US" sz="1600" kern="1200" baseline="30000" dirty="0" smtClean="0"/>
            <a:t>st</a:t>
          </a:r>
          <a:r>
            <a:rPr lang="en-US" sz="1600" kern="1200" dirty="0" smtClean="0"/>
            <a:t>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Good experience working through kinks.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Very small pilot but it helps Centerstone &amp; the payer work out systems around VBP. </a:t>
          </a:r>
          <a:endParaRPr lang="en-US" sz="1600" kern="1200" dirty="0"/>
        </a:p>
      </dsp:txBody>
      <dsp:txXfrm>
        <a:off x="7308341" y="1613694"/>
        <a:ext cx="3203971" cy="28548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0791C-2038-454B-9D87-68D86C854A94}">
      <dsp:nvSpPr>
        <dsp:cNvPr id="0" name=""/>
        <dsp:cNvSpPr/>
      </dsp:nvSpPr>
      <dsp:spPr>
        <a:xfrm>
          <a:off x="3452" y="13964"/>
          <a:ext cx="3366492" cy="1065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Scenario</a:t>
          </a:r>
          <a:endParaRPr lang="en-US" sz="2400" b="1" kern="1200" dirty="0"/>
        </a:p>
      </dsp:txBody>
      <dsp:txXfrm>
        <a:off x="3452" y="13964"/>
        <a:ext cx="3366492" cy="1065600"/>
      </dsp:txXfrm>
    </dsp:sp>
    <dsp:sp modelId="{44ED5E32-71B8-4C0E-94E0-1D45B71AD08E}">
      <dsp:nvSpPr>
        <dsp:cNvPr id="0" name=""/>
        <dsp:cNvSpPr/>
      </dsp:nvSpPr>
      <dsp:spPr>
        <a:xfrm>
          <a:off x="3452" y="1079564"/>
          <a:ext cx="3366492" cy="38594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Very large payer representing the largest book of revenue in the state.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Long term bundled rate with expectations not being met.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Poor relationship with both sides at odds with the other.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 one point a term was issued with no notice required.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Several months of relationship management to both internal and external stakeholders.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90-Day extension was negotiated.</a:t>
          </a:r>
          <a:endParaRPr lang="en-US" sz="1800" kern="1200" dirty="0"/>
        </a:p>
      </dsp:txBody>
      <dsp:txXfrm>
        <a:off x="3452" y="1079564"/>
        <a:ext cx="3366492" cy="3859470"/>
      </dsp:txXfrm>
    </dsp:sp>
    <dsp:sp modelId="{A314D82D-F38B-4256-9F73-E013E564D21F}">
      <dsp:nvSpPr>
        <dsp:cNvPr id="0" name=""/>
        <dsp:cNvSpPr/>
      </dsp:nvSpPr>
      <dsp:spPr>
        <a:xfrm>
          <a:off x="3841253" y="13964"/>
          <a:ext cx="3366492" cy="1065600"/>
        </a:xfrm>
        <a:prstGeom prst="rect">
          <a:avLst/>
        </a:prstGeom>
        <a:solidFill>
          <a:schemeClr val="accent5">
            <a:hueOff val="1596505"/>
            <a:satOff val="-1531"/>
            <a:lumOff val="-10098"/>
            <a:alphaOff val="0"/>
          </a:schemeClr>
        </a:solidFill>
        <a:ln w="22225" cap="rnd" cmpd="sng" algn="ctr">
          <a:solidFill>
            <a:schemeClr val="accent5">
              <a:hueOff val="1596505"/>
              <a:satOff val="-1531"/>
              <a:lumOff val="-10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Goal</a:t>
          </a:r>
          <a:endParaRPr lang="en-US" sz="2400" kern="1200" dirty="0"/>
        </a:p>
      </dsp:txBody>
      <dsp:txXfrm>
        <a:off x="3841253" y="13964"/>
        <a:ext cx="3366492" cy="1065600"/>
      </dsp:txXfrm>
    </dsp:sp>
    <dsp:sp modelId="{EEA6BFDC-170D-43CE-8FDD-7BA2AC238C2E}">
      <dsp:nvSpPr>
        <dsp:cNvPr id="0" name=""/>
        <dsp:cNvSpPr/>
      </dsp:nvSpPr>
      <dsp:spPr>
        <a:xfrm>
          <a:off x="3841253" y="1079564"/>
          <a:ext cx="3366492" cy="3859470"/>
        </a:xfrm>
        <a:prstGeom prst="rect">
          <a:avLst/>
        </a:prstGeom>
        <a:solidFill>
          <a:schemeClr val="accent5">
            <a:tint val="40000"/>
            <a:alpha val="90000"/>
            <a:hueOff val="1303399"/>
            <a:satOff val="-8366"/>
            <a:lumOff val="-2119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1303399"/>
              <a:satOff val="-8366"/>
              <a:lumOff val="-2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Improved outcomes, cost savings and improved data reporting.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Positive </a:t>
          </a:r>
          <a:r>
            <a:rPr lang="en-US" sz="1800" kern="1200" dirty="0" smtClean="0"/>
            <a:t>outcomes on and shared savings realized. 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Continued improvement on relationship.  </a:t>
          </a:r>
          <a:endParaRPr lang="en-US" sz="1800" kern="1200" dirty="0"/>
        </a:p>
      </dsp:txBody>
      <dsp:txXfrm>
        <a:off x="3841253" y="1079564"/>
        <a:ext cx="3366492" cy="3859470"/>
      </dsp:txXfrm>
    </dsp:sp>
    <dsp:sp modelId="{2379C7C7-D630-4617-82D4-394E87D305E7}">
      <dsp:nvSpPr>
        <dsp:cNvPr id="0" name=""/>
        <dsp:cNvSpPr/>
      </dsp:nvSpPr>
      <dsp:spPr>
        <a:xfrm>
          <a:off x="7679055" y="13964"/>
          <a:ext cx="3366492" cy="1065600"/>
        </a:xfrm>
        <a:prstGeom prst="rect">
          <a:avLst/>
        </a:prstGeom>
        <a:solidFill>
          <a:schemeClr val="accent5">
            <a:hueOff val="3193009"/>
            <a:satOff val="-3062"/>
            <a:lumOff val="-20195"/>
            <a:alphaOff val="0"/>
          </a:schemeClr>
        </a:solidFill>
        <a:ln w="22225" cap="rnd" cmpd="sng" algn="ctr">
          <a:solidFill>
            <a:schemeClr val="accent5">
              <a:hueOff val="3193009"/>
              <a:satOff val="-3062"/>
              <a:lumOff val="-20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Current Status</a:t>
          </a:r>
          <a:endParaRPr lang="en-US" sz="2400" b="1" kern="1200" dirty="0"/>
        </a:p>
      </dsp:txBody>
      <dsp:txXfrm>
        <a:off x="7679055" y="13964"/>
        <a:ext cx="3366492" cy="1065600"/>
      </dsp:txXfrm>
    </dsp:sp>
    <dsp:sp modelId="{D8C9A59E-7F81-4A6E-924B-E3A98C1FE1FE}">
      <dsp:nvSpPr>
        <dsp:cNvPr id="0" name=""/>
        <dsp:cNvSpPr/>
      </dsp:nvSpPr>
      <dsp:spPr>
        <a:xfrm>
          <a:off x="7679055" y="1079564"/>
          <a:ext cx="3366492" cy="3859470"/>
        </a:xfrm>
        <a:prstGeom prst="rect">
          <a:avLst/>
        </a:prstGeom>
        <a:solidFill>
          <a:schemeClr val="accent5">
            <a:tint val="40000"/>
            <a:alpha val="90000"/>
            <a:hueOff val="2606798"/>
            <a:satOff val="-16733"/>
            <a:lumOff val="-4237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2606798"/>
              <a:satOff val="-16733"/>
              <a:lumOff val="-4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Three months into a new contract with tiered shared savings reimbursement.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Reporting period on upcoming round of data.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Technology and data tracking issues are being resolved.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Relationship management continuing. </a:t>
          </a:r>
          <a:endParaRPr lang="en-US" sz="1800" kern="1200" dirty="0"/>
        </a:p>
      </dsp:txBody>
      <dsp:txXfrm>
        <a:off x="7679055" y="1079564"/>
        <a:ext cx="3366492" cy="38594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0791C-2038-454B-9D87-68D86C854A94}">
      <dsp:nvSpPr>
        <dsp:cNvPr id="0" name=""/>
        <dsp:cNvSpPr/>
      </dsp:nvSpPr>
      <dsp:spPr>
        <a:xfrm>
          <a:off x="0" y="152406"/>
          <a:ext cx="3366492" cy="13465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Scenario</a:t>
          </a:r>
          <a:endParaRPr lang="en-US" sz="2400" b="1" kern="1200" dirty="0"/>
        </a:p>
      </dsp:txBody>
      <dsp:txXfrm>
        <a:off x="0" y="152406"/>
        <a:ext cx="3366492" cy="1346596"/>
      </dsp:txXfrm>
    </dsp:sp>
    <dsp:sp modelId="{44ED5E32-71B8-4C0E-94E0-1D45B71AD08E}">
      <dsp:nvSpPr>
        <dsp:cNvPr id="0" name=""/>
        <dsp:cNvSpPr/>
      </dsp:nvSpPr>
      <dsp:spPr>
        <a:xfrm>
          <a:off x="3452" y="1499367"/>
          <a:ext cx="3366492" cy="330086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National payer, state based program.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Behavioral Health Quality Improvement Program.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Incentives based on hitting metrics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Upside only but new program to the staff of this state.  </a:t>
          </a:r>
          <a:endParaRPr lang="en-US" sz="1800" kern="1200" dirty="0"/>
        </a:p>
      </dsp:txBody>
      <dsp:txXfrm>
        <a:off x="3452" y="1499367"/>
        <a:ext cx="3366492" cy="3300862"/>
      </dsp:txXfrm>
    </dsp:sp>
    <dsp:sp modelId="{A314D82D-F38B-4256-9F73-E013E564D21F}">
      <dsp:nvSpPr>
        <dsp:cNvPr id="0" name=""/>
        <dsp:cNvSpPr/>
      </dsp:nvSpPr>
      <dsp:spPr>
        <a:xfrm>
          <a:off x="3841253" y="152770"/>
          <a:ext cx="3366492" cy="1346596"/>
        </a:xfrm>
        <a:prstGeom prst="rect">
          <a:avLst/>
        </a:prstGeom>
        <a:solidFill>
          <a:schemeClr val="accent5">
            <a:hueOff val="1596505"/>
            <a:satOff val="-1531"/>
            <a:lumOff val="-10098"/>
            <a:alphaOff val="0"/>
          </a:schemeClr>
        </a:solidFill>
        <a:ln w="22225" cap="rnd" cmpd="sng" algn="ctr">
          <a:solidFill>
            <a:schemeClr val="accent5">
              <a:hueOff val="1596505"/>
              <a:satOff val="-1531"/>
              <a:lumOff val="-10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Goal</a:t>
          </a:r>
          <a:endParaRPr lang="en-US" sz="2400" kern="1200" dirty="0"/>
        </a:p>
      </dsp:txBody>
      <dsp:txXfrm>
        <a:off x="3841253" y="152770"/>
        <a:ext cx="3366492" cy="1346596"/>
      </dsp:txXfrm>
    </dsp:sp>
    <dsp:sp modelId="{EEA6BFDC-170D-43CE-8FDD-7BA2AC238C2E}">
      <dsp:nvSpPr>
        <dsp:cNvPr id="0" name=""/>
        <dsp:cNvSpPr/>
      </dsp:nvSpPr>
      <dsp:spPr>
        <a:xfrm>
          <a:off x="3841253" y="1499367"/>
          <a:ext cx="3366492" cy="3300862"/>
        </a:xfrm>
        <a:prstGeom prst="rect">
          <a:avLst/>
        </a:prstGeom>
        <a:solidFill>
          <a:schemeClr val="accent5">
            <a:tint val="40000"/>
            <a:alpha val="90000"/>
            <a:hueOff val="1303399"/>
            <a:satOff val="-8366"/>
            <a:lumOff val="-2119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1303399"/>
              <a:satOff val="-8366"/>
              <a:lumOff val="-2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Improved outcomes, cost savings and improved data reporting.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Positive </a:t>
          </a:r>
          <a:r>
            <a:rPr lang="en-US" sz="1800" kern="1200" dirty="0" smtClean="0"/>
            <a:t>outcomes on and shared savings realized. 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Reduced ER Admissions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Reduced Impatient Admissions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Metrics around data reporting through documentation. </a:t>
          </a:r>
          <a:endParaRPr lang="en-US" sz="1800" kern="1200" dirty="0"/>
        </a:p>
      </dsp:txBody>
      <dsp:txXfrm>
        <a:off x="3841253" y="1499367"/>
        <a:ext cx="3366492" cy="3300862"/>
      </dsp:txXfrm>
    </dsp:sp>
    <dsp:sp modelId="{2379C7C7-D630-4617-82D4-394E87D305E7}">
      <dsp:nvSpPr>
        <dsp:cNvPr id="0" name=""/>
        <dsp:cNvSpPr/>
      </dsp:nvSpPr>
      <dsp:spPr>
        <a:xfrm>
          <a:off x="7679055" y="152770"/>
          <a:ext cx="3366492" cy="1346596"/>
        </a:xfrm>
        <a:prstGeom prst="rect">
          <a:avLst/>
        </a:prstGeom>
        <a:solidFill>
          <a:schemeClr val="accent5">
            <a:hueOff val="3193009"/>
            <a:satOff val="-3062"/>
            <a:lumOff val="-20195"/>
            <a:alphaOff val="0"/>
          </a:schemeClr>
        </a:solidFill>
        <a:ln w="22225" cap="rnd" cmpd="sng" algn="ctr">
          <a:solidFill>
            <a:schemeClr val="accent5">
              <a:hueOff val="3193009"/>
              <a:satOff val="-3062"/>
              <a:lumOff val="-20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Current Status</a:t>
          </a:r>
          <a:endParaRPr lang="en-US" sz="2400" b="1" kern="1200" dirty="0"/>
        </a:p>
      </dsp:txBody>
      <dsp:txXfrm>
        <a:off x="7679055" y="152770"/>
        <a:ext cx="3366492" cy="1346596"/>
      </dsp:txXfrm>
    </dsp:sp>
    <dsp:sp modelId="{D8C9A59E-7F81-4A6E-924B-E3A98C1FE1FE}">
      <dsp:nvSpPr>
        <dsp:cNvPr id="0" name=""/>
        <dsp:cNvSpPr/>
      </dsp:nvSpPr>
      <dsp:spPr>
        <a:xfrm>
          <a:off x="7679055" y="1499367"/>
          <a:ext cx="3366492" cy="3300862"/>
        </a:xfrm>
        <a:prstGeom prst="rect">
          <a:avLst/>
        </a:prstGeom>
        <a:solidFill>
          <a:schemeClr val="accent5">
            <a:tint val="40000"/>
            <a:alpha val="90000"/>
            <a:hueOff val="2606798"/>
            <a:satOff val="-16733"/>
            <a:lumOff val="-4237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2606798"/>
              <a:satOff val="-16733"/>
              <a:lumOff val="-4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First year in the program and we have realized some financial share savings. 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Identified opportunities for additional gains through improved documentation and reporting of services provided. 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Internal staff education ongoing to ensure we are capturing all possible revenue opportunities. 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Great payer relationship and ongoing</a:t>
          </a:r>
          <a:endParaRPr lang="en-US" sz="1800" kern="1200" dirty="0"/>
        </a:p>
      </dsp:txBody>
      <dsp:txXfrm>
        <a:off x="7679055" y="1499367"/>
        <a:ext cx="3366492" cy="3300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13B7F-6145-4073-AB01-519C1B9761D9}">
      <dsp:nvSpPr>
        <dsp:cNvPr id="0" name=""/>
        <dsp:cNvSpPr/>
      </dsp:nvSpPr>
      <dsp:spPr>
        <a:xfrm>
          <a:off x="0" y="2549664"/>
          <a:ext cx="11277600" cy="2174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smtClean="0"/>
            <a:t>Delivering Care that Changes People’s Lives</a:t>
          </a:r>
          <a:endParaRPr lang="en-US" sz="4400" b="0" kern="1200" dirty="0"/>
        </a:p>
      </dsp:txBody>
      <dsp:txXfrm>
        <a:off x="0" y="2549664"/>
        <a:ext cx="11277600" cy="2174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25B5D-A2C7-4CF3-9B67-1BF354BC314E}">
      <dsp:nvSpPr>
        <dsp:cNvPr id="0" name=""/>
        <dsp:cNvSpPr/>
      </dsp:nvSpPr>
      <dsp:spPr>
        <a:xfrm>
          <a:off x="0" y="539"/>
          <a:ext cx="103438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06AE8-6E86-49C3-BE1E-5E98C895AF34}">
      <dsp:nvSpPr>
        <dsp:cNvPr id="0" name=""/>
        <dsp:cNvSpPr/>
      </dsp:nvSpPr>
      <dsp:spPr>
        <a:xfrm>
          <a:off x="0" y="539"/>
          <a:ext cx="10343814" cy="63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Dual Payment Environment</a:t>
          </a:r>
          <a:endParaRPr lang="en-US" sz="2000" kern="1200" dirty="0"/>
        </a:p>
      </dsp:txBody>
      <dsp:txXfrm>
        <a:off x="0" y="539"/>
        <a:ext cx="10343814" cy="630740"/>
      </dsp:txXfrm>
    </dsp:sp>
    <dsp:sp modelId="{EEF3E710-CFFA-4D6E-BCC6-621C2DD2FD47}">
      <dsp:nvSpPr>
        <dsp:cNvPr id="0" name=""/>
        <dsp:cNvSpPr/>
      </dsp:nvSpPr>
      <dsp:spPr>
        <a:xfrm>
          <a:off x="0" y="631279"/>
          <a:ext cx="103438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DE811-BE5F-4C59-ADD6-944C7E745D3B}">
      <dsp:nvSpPr>
        <dsp:cNvPr id="0" name=""/>
        <dsp:cNvSpPr/>
      </dsp:nvSpPr>
      <dsp:spPr>
        <a:xfrm>
          <a:off x="0" y="631279"/>
          <a:ext cx="10343814" cy="63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Limited quality measures specific to behavioral health.</a:t>
          </a:r>
          <a:endParaRPr lang="en-US" sz="2000" kern="1200" dirty="0"/>
        </a:p>
      </dsp:txBody>
      <dsp:txXfrm>
        <a:off x="0" y="631279"/>
        <a:ext cx="10343814" cy="630740"/>
      </dsp:txXfrm>
    </dsp:sp>
    <dsp:sp modelId="{30415AFE-375B-44A2-81CC-5279AA74936E}">
      <dsp:nvSpPr>
        <dsp:cNvPr id="0" name=""/>
        <dsp:cNvSpPr/>
      </dsp:nvSpPr>
      <dsp:spPr>
        <a:xfrm>
          <a:off x="0" y="1262020"/>
          <a:ext cx="103438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E78FC-B576-4522-A1EB-B2862A389CC5}">
      <dsp:nvSpPr>
        <dsp:cNvPr id="0" name=""/>
        <dsp:cNvSpPr/>
      </dsp:nvSpPr>
      <dsp:spPr>
        <a:xfrm>
          <a:off x="0" y="1262020"/>
          <a:ext cx="10343814" cy="63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Wide variety of value based payment opportunities</a:t>
          </a:r>
          <a:endParaRPr lang="en-US" sz="2000" kern="1200" dirty="0"/>
        </a:p>
      </dsp:txBody>
      <dsp:txXfrm>
        <a:off x="0" y="1262020"/>
        <a:ext cx="10343814" cy="630740"/>
      </dsp:txXfrm>
    </dsp:sp>
    <dsp:sp modelId="{94921746-8015-4295-BDBE-01ABFCF42576}">
      <dsp:nvSpPr>
        <dsp:cNvPr id="0" name=""/>
        <dsp:cNvSpPr/>
      </dsp:nvSpPr>
      <dsp:spPr>
        <a:xfrm>
          <a:off x="0" y="1892760"/>
          <a:ext cx="103438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D00D4-0E61-4BA6-97C1-05AFC835A956}">
      <dsp:nvSpPr>
        <dsp:cNvPr id="0" name=""/>
        <dsp:cNvSpPr/>
      </dsp:nvSpPr>
      <dsp:spPr>
        <a:xfrm>
          <a:off x="0" y="1892760"/>
          <a:ext cx="10343814" cy="63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Documentation of Services Provided</a:t>
          </a:r>
          <a:endParaRPr lang="en-US" sz="2000" kern="1200" dirty="0"/>
        </a:p>
      </dsp:txBody>
      <dsp:txXfrm>
        <a:off x="0" y="1892760"/>
        <a:ext cx="10343814" cy="630740"/>
      </dsp:txXfrm>
    </dsp:sp>
    <dsp:sp modelId="{7F8EBE76-DB6A-4B6A-8F94-B6A291284907}">
      <dsp:nvSpPr>
        <dsp:cNvPr id="0" name=""/>
        <dsp:cNvSpPr/>
      </dsp:nvSpPr>
      <dsp:spPr>
        <a:xfrm>
          <a:off x="0" y="2523501"/>
          <a:ext cx="103438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F534B-4A8B-43CA-8220-591B1C8573C0}">
      <dsp:nvSpPr>
        <dsp:cNvPr id="0" name=""/>
        <dsp:cNvSpPr/>
      </dsp:nvSpPr>
      <dsp:spPr>
        <a:xfrm>
          <a:off x="0" y="2523501"/>
          <a:ext cx="10343814" cy="63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 Transparency</a:t>
          </a:r>
          <a:endParaRPr lang="en-US" sz="2000" kern="1200" dirty="0"/>
        </a:p>
      </dsp:txBody>
      <dsp:txXfrm>
        <a:off x="0" y="2523501"/>
        <a:ext cx="10343814" cy="630740"/>
      </dsp:txXfrm>
    </dsp:sp>
    <dsp:sp modelId="{3461D08D-2E64-4954-914A-4B4FF07B3984}">
      <dsp:nvSpPr>
        <dsp:cNvPr id="0" name=""/>
        <dsp:cNvSpPr/>
      </dsp:nvSpPr>
      <dsp:spPr>
        <a:xfrm>
          <a:off x="0" y="3154241"/>
          <a:ext cx="103438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47990-9DD5-4BF1-A9F7-E8AD95A105DA}">
      <dsp:nvSpPr>
        <dsp:cNvPr id="0" name=""/>
        <dsp:cNvSpPr/>
      </dsp:nvSpPr>
      <dsp:spPr>
        <a:xfrm>
          <a:off x="0" y="3154241"/>
          <a:ext cx="10343814" cy="63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Lack of general managed care exposure or experience</a:t>
          </a:r>
          <a:endParaRPr lang="en-US" sz="2000" kern="1200" dirty="0"/>
        </a:p>
      </dsp:txBody>
      <dsp:txXfrm>
        <a:off x="0" y="3154241"/>
        <a:ext cx="10343814" cy="630740"/>
      </dsp:txXfrm>
    </dsp:sp>
    <dsp:sp modelId="{A739755A-8AA6-4A11-A6D8-06DE71163BE4}">
      <dsp:nvSpPr>
        <dsp:cNvPr id="0" name=""/>
        <dsp:cNvSpPr/>
      </dsp:nvSpPr>
      <dsp:spPr>
        <a:xfrm>
          <a:off x="0" y="3784982"/>
          <a:ext cx="103438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5CD92-1DC1-490D-B042-5CABDFA7BF80}">
      <dsp:nvSpPr>
        <dsp:cNvPr id="0" name=""/>
        <dsp:cNvSpPr/>
      </dsp:nvSpPr>
      <dsp:spPr>
        <a:xfrm>
          <a:off x="0" y="3784982"/>
          <a:ext cx="10343814" cy="630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Infrastructure and IT Costs to Shift to VBP</a:t>
          </a:r>
          <a:endParaRPr lang="en-US" sz="2000" kern="1200" dirty="0"/>
        </a:p>
      </dsp:txBody>
      <dsp:txXfrm>
        <a:off x="0" y="3784982"/>
        <a:ext cx="10343814" cy="630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967E2-AB83-4D3C-B63F-C35A774B3F86}">
      <dsp:nvSpPr>
        <dsp:cNvPr id="0" name=""/>
        <dsp:cNvSpPr/>
      </dsp:nvSpPr>
      <dsp:spPr>
        <a:xfrm>
          <a:off x="1858106" y="0"/>
          <a:ext cx="10358599" cy="1432591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D62BB-F535-4354-B9B2-FCADE257B565}">
      <dsp:nvSpPr>
        <dsp:cNvPr id="0" name=""/>
        <dsp:cNvSpPr/>
      </dsp:nvSpPr>
      <dsp:spPr>
        <a:xfrm>
          <a:off x="1681673" y="245944"/>
          <a:ext cx="4532456" cy="701969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Fee for Service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681673" y="245944"/>
        <a:ext cx="4532456" cy="701969"/>
      </dsp:txXfrm>
    </dsp:sp>
    <dsp:sp modelId="{F7772A68-A35D-4B51-99AD-5631D45FD9A3}">
      <dsp:nvSpPr>
        <dsp:cNvPr id="0" name=""/>
        <dsp:cNvSpPr/>
      </dsp:nvSpPr>
      <dsp:spPr>
        <a:xfrm>
          <a:off x="6553194" y="511043"/>
          <a:ext cx="5263667" cy="701969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Revenue gains based on volume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553194" y="511043"/>
        <a:ext cx="5263667" cy="7019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042AB-82EE-4A35-B70A-A5B4A061211D}">
      <dsp:nvSpPr>
        <dsp:cNvPr id="0" name=""/>
        <dsp:cNvSpPr/>
      </dsp:nvSpPr>
      <dsp:spPr>
        <a:xfrm>
          <a:off x="193840" y="2797122"/>
          <a:ext cx="2851618" cy="939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Pay for Performance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Bundled Payments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Sub-Capitation</a:t>
          </a:r>
          <a:endParaRPr lang="en-US" sz="1800" kern="1200" dirty="0"/>
        </a:p>
      </dsp:txBody>
      <dsp:txXfrm>
        <a:off x="193840" y="2797122"/>
        <a:ext cx="2851618" cy="939737"/>
      </dsp:txXfrm>
    </dsp:sp>
    <dsp:sp modelId="{AE5419D4-6C43-43FB-B319-49C9797E0882}">
      <dsp:nvSpPr>
        <dsp:cNvPr id="0" name=""/>
        <dsp:cNvSpPr/>
      </dsp:nvSpPr>
      <dsp:spPr>
        <a:xfrm>
          <a:off x="190599" y="2511313"/>
          <a:ext cx="226833" cy="2268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8D7BF9-B492-478C-A8B6-8F824B41EA57}">
      <dsp:nvSpPr>
        <dsp:cNvPr id="0" name=""/>
        <dsp:cNvSpPr/>
      </dsp:nvSpPr>
      <dsp:spPr>
        <a:xfrm>
          <a:off x="349382" y="2193746"/>
          <a:ext cx="226833" cy="2268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701987-D74F-479C-AD29-BC7804C0DEEF}">
      <dsp:nvSpPr>
        <dsp:cNvPr id="0" name=""/>
        <dsp:cNvSpPr/>
      </dsp:nvSpPr>
      <dsp:spPr>
        <a:xfrm>
          <a:off x="730462" y="2257259"/>
          <a:ext cx="356452" cy="356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0665C6-B405-422B-B96E-76354B7D9CED}">
      <dsp:nvSpPr>
        <dsp:cNvPr id="0" name=""/>
        <dsp:cNvSpPr/>
      </dsp:nvSpPr>
      <dsp:spPr>
        <a:xfrm>
          <a:off x="1048029" y="1907936"/>
          <a:ext cx="226833" cy="2268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BDFB49-9C6B-44F4-B3B0-F242467172C0}">
      <dsp:nvSpPr>
        <dsp:cNvPr id="0" name=""/>
        <dsp:cNvSpPr/>
      </dsp:nvSpPr>
      <dsp:spPr>
        <a:xfrm>
          <a:off x="1460866" y="1780909"/>
          <a:ext cx="226833" cy="22683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4EB5E4-A3EF-4658-97AF-F08511F35F9D}">
      <dsp:nvSpPr>
        <dsp:cNvPr id="0" name=""/>
        <dsp:cNvSpPr/>
      </dsp:nvSpPr>
      <dsp:spPr>
        <a:xfrm>
          <a:off x="1968972" y="2003206"/>
          <a:ext cx="226833" cy="2268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483D7F-A0BA-49C6-BF9A-DD0A1B48F4F4}">
      <dsp:nvSpPr>
        <dsp:cNvPr id="0" name=""/>
        <dsp:cNvSpPr/>
      </dsp:nvSpPr>
      <dsp:spPr>
        <a:xfrm>
          <a:off x="2286539" y="2161989"/>
          <a:ext cx="356452" cy="3564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9D3EE8-03F1-4943-84C7-1F1F48257888}">
      <dsp:nvSpPr>
        <dsp:cNvPr id="0" name=""/>
        <dsp:cNvSpPr/>
      </dsp:nvSpPr>
      <dsp:spPr>
        <a:xfrm>
          <a:off x="2731132" y="2511313"/>
          <a:ext cx="226833" cy="2268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1C845-6061-4F03-9975-F3E64BB83FB1}">
      <dsp:nvSpPr>
        <dsp:cNvPr id="0" name=""/>
        <dsp:cNvSpPr/>
      </dsp:nvSpPr>
      <dsp:spPr>
        <a:xfrm>
          <a:off x="2921672" y="2860636"/>
          <a:ext cx="226833" cy="2268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CD465C-7661-4906-A01B-C837C9DDC18A}">
      <dsp:nvSpPr>
        <dsp:cNvPr id="0" name=""/>
        <dsp:cNvSpPr/>
      </dsp:nvSpPr>
      <dsp:spPr>
        <a:xfrm>
          <a:off x="1270326" y="2193746"/>
          <a:ext cx="583285" cy="5832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BAF18F-25F1-4329-A0C3-27BF59EED786}">
      <dsp:nvSpPr>
        <dsp:cNvPr id="0" name=""/>
        <dsp:cNvSpPr/>
      </dsp:nvSpPr>
      <dsp:spPr>
        <a:xfrm>
          <a:off x="31816" y="3400499"/>
          <a:ext cx="226833" cy="2268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B99CAD-915E-46AA-9334-AD0EBBB4E8B6}">
      <dsp:nvSpPr>
        <dsp:cNvPr id="0" name=""/>
        <dsp:cNvSpPr/>
      </dsp:nvSpPr>
      <dsp:spPr>
        <a:xfrm>
          <a:off x="222356" y="3686309"/>
          <a:ext cx="356452" cy="3564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2FE414-E927-4C73-A307-4D6423B4EAD1}">
      <dsp:nvSpPr>
        <dsp:cNvPr id="0" name=""/>
        <dsp:cNvSpPr/>
      </dsp:nvSpPr>
      <dsp:spPr>
        <a:xfrm>
          <a:off x="698706" y="3940362"/>
          <a:ext cx="518476" cy="5184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E1795-E878-4053-B2A1-EA9725DFB238}">
      <dsp:nvSpPr>
        <dsp:cNvPr id="0" name=""/>
        <dsp:cNvSpPr/>
      </dsp:nvSpPr>
      <dsp:spPr>
        <a:xfrm>
          <a:off x="1365596" y="4353199"/>
          <a:ext cx="226833" cy="2268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100BA2-0FC8-4037-9980-AAF7209DB628}">
      <dsp:nvSpPr>
        <dsp:cNvPr id="0" name=""/>
        <dsp:cNvSpPr/>
      </dsp:nvSpPr>
      <dsp:spPr>
        <a:xfrm>
          <a:off x="1492622" y="3940362"/>
          <a:ext cx="356452" cy="35645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9F0BF5-ABDA-4379-8F46-74113DB6CD9A}">
      <dsp:nvSpPr>
        <dsp:cNvPr id="0" name=""/>
        <dsp:cNvSpPr/>
      </dsp:nvSpPr>
      <dsp:spPr>
        <a:xfrm>
          <a:off x="1810189" y="4384956"/>
          <a:ext cx="226833" cy="2268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7635C4-9C0A-411F-9D13-E806856C3DA0}">
      <dsp:nvSpPr>
        <dsp:cNvPr id="0" name=""/>
        <dsp:cNvSpPr/>
      </dsp:nvSpPr>
      <dsp:spPr>
        <a:xfrm>
          <a:off x="2095999" y="3876849"/>
          <a:ext cx="518476" cy="5184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923D66-9CE3-40A3-B290-B2BBC3F5B228}">
      <dsp:nvSpPr>
        <dsp:cNvPr id="0" name=""/>
        <dsp:cNvSpPr/>
      </dsp:nvSpPr>
      <dsp:spPr>
        <a:xfrm>
          <a:off x="2794645" y="3749822"/>
          <a:ext cx="356452" cy="3564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2998A2-571C-42EF-A28C-C2ADB76E8C67}">
      <dsp:nvSpPr>
        <dsp:cNvPr id="0" name=""/>
        <dsp:cNvSpPr/>
      </dsp:nvSpPr>
      <dsp:spPr>
        <a:xfrm>
          <a:off x="3151098" y="2256731"/>
          <a:ext cx="1046849" cy="199855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5E3D10-C015-40EA-97B6-6BFB21986E66}">
      <dsp:nvSpPr>
        <dsp:cNvPr id="0" name=""/>
        <dsp:cNvSpPr/>
      </dsp:nvSpPr>
      <dsp:spPr>
        <a:xfrm>
          <a:off x="4197947" y="2257702"/>
          <a:ext cx="2855044" cy="1998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Not all Value Based Contracts are created equal</a:t>
          </a:r>
          <a:endParaRPr lang="en-US" sz="2800" kern="1200" dirty="0"/>
        </a:p>
      </dsp:txBody>
      <dsp:txXfrm>
        <a:off x="4197947" y="2257702"/>
        <a:ext cx="2855044" cy="1998531"/>
      </dsp:txXfrm>
    </dsp:sp>
    <dsp:sp modelId="{6429E243-B5A0-43C2-A3F7-15D881CF0B75}">
      <dsp:nvSpPr>
        <dsp:cNvPr id="0" name=""/>
        <dsp:cNvSpPr/>
      </dsp:nvSpPr>
      <dsp:spPr>
        <a:xfrm>
          <a:off x="6953908" y="2294524"/>
          <a:ext cx="1046849" cy="1998550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F295B1-819E-4A6F-81F8-389DCD39CF30}">
      <dsp:nvSpPr>
        <dsp:cNvPr id="0" name=""/>
        <dsp:cNvSpPr/>
      </dsp:nvSpPr>
      <dsp:spPr>
        <a:xfrm>
          <a:off x="8099842" y="1780909"/>
          <a:ext cx="3069741" cy="30675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If you’ve seen one value based contract you’ve seen one.  </a:t>
          </a:r>
          <a:endParaRPr lang="en-US" sz="2800" i="1" kern="1200" dirty="0"/>
        </a:p>
      </dsp:txBody>
      <dsp:txXfrm>
        <a:off x="8549395" y="2230146"/>
        <a:ext cx="2170635" cy="2169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A312F-D2FA-4BD5-AEDA-7156A2612649}">
      <dsp:nvSpPr>
        <dsp:cNvPr id="0" name=""/>
        <dsp:cNvSpPr/>
      </dsp:nvSpPr>
      <dsp:spPr>
        <a:xfrm>
          <a:off x="0" y="1515719"/>
          <a:ext cx="11277600" cy="20209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6DABC-AE0E-46B4-85B9-41E361E7F3A1}">
      <dsp:nvSpPr>
        <dsp:cNvPr id="0" name=""/>
        <dsp:cNvSpPr/>
      </dsp:nvSpPr>
      <dsp:spPr>
        <a:xfrm>
          <a:off x="5079" y="0"/>
          <a:ext cx="2443296" cy="20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Knowing </a:t>
          </a:r>
          <a:r>
            <a:rPr lang="en-US" sz="2300" kern="1200" dirty="0" smtClean="0"/>
            <a:t>cost is a critical piece of being able enter into value based agreements. </a:t>
          </a:r>
          <a:endParaRPr lang="en-US" sz="2300" kern="1200" dirty="0"/>
        </a:p>
      </dsp:txBody>
      <dsp:txXfrm>
        <a:off x="5079" y="0"/>
        <a:ext cx="2443296" cy="2020960"/>
      </dsp:txXfrm>
    </dsp:sp>
    <dsp:sp modelId="{1B067DFF-3D9D-4775-ACA8-090461199D5D}">
      <dsp:nvSpPr>
        <dsp:cNvPr id="0" name=""/>
        <dsp:cNvSpPr/>
      </dsp:nvSpPr>
      <dsp:spPr>
        <a:xfrm>
          <a:off x="974108" y="2273579"/>
          <a:ext cx="505240" cy="5052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84ECC-8F7A-4A59-8256-AE4E798A7293}">
      <dsp:nvSpPr>
        <dsp:cNvPr id="0" name=""/>
        <dsp:cNvSpPr/>
      </dsp:nvSpPr>
      <dsp:spPr>
        <a:xfrm>
          <a:off x="2570541" y="3031439"/>
          <a:ext cx="2443296" cy="20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Understanding what is embedded in those costs and services provided</a:t>
          </a:r>
          <a:endParaRPr lang="en-US" sz="2300" kern="1200" dirty="0"/>
        </a:p>
      </dsp:txBody>
      <dsp:txXfrm>
        <a:off x="2570541" y="3031439"/>
        <a:ext cx="2443296" cy="2020960"/>
      </dsp:txXfrm>
    </dsp:sp>
    <dsp:sp modelId="{490C4F30-722A-48FE-AB53-62334ADDCFC9}">
      <dsp:nvSpPr>
        <dsp:cNvPr id="0" name=""/>
        <dsp:cNvSpPr/>
      </dsp:nvSpPr>
      <dsp:spPr>
        <a:xfrm>
          <a:off x="3539569" y="2273579"/>
          <a:ext cx="505240" cy="5052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FC507-AD8E-4CC9-8727-9C555C87CDD3}">
      <dsp:nvSpPr>
        <dsp:cNvPr id="0" name=""/>
        <dsp:cNvSpPr/>
      </dsp:nvSpPr>
      <dsp:spPr>
        <a:xfrm>
          <a:off x="5136002" y="0"/>
          <a:ext cx="2443296" cy="20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Stratifying risk </a:t>
          </a:r>
          <a:r>
            <a:rPr lang="en-US" sz="2300" kern="1200" dirty="0" smtClean="0"/>
            <a:t>to understand </a:t>
          </a:r>
          <a:r>
            <a:rPr lang="en-US" sz="2300" kern="1200" dirty="0" smtClean="0"/>
            <a:t>what the contract means</a:t>
          </a:r>
          <a:endParaRPr lang="en-US" sz="2300" kern="1200" dirty="0"/>
        </a:p>
      </dsp:txBody>
      <dsp:txXfrm>
        <a:off x="5136002" y="0"/>
        <a:ext cx="2443296" cy="2020960"/>
      </dsp:txXfrm>
    </dsp:sp>
    <dsp:sp modelId="{CB0D7E83-D801-47B0-AF2D-4740281B11B8}">
      <dsp:nvSpPr>
        <dsp:cNvPr id="0" name=""/>
        <dsp:cNvSpPr/>
      </dsp:nvSpPr>
      <dsp:spPr>
        <a:xfrm>
          <a:off x="6105030" y="2273579"/>
          <a:ext cx="505240" cy="5052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F501F-B726-4CE3-9734-4D026CE1E069}">
      <dsp:nvSpPr>
        <dsp:cNvPr id="0" name=""/>
        <dsp:cNvSpPr/>
      </dsp:nvSpPr>
      <dsp:spPr>
        <a:xfrm>
          <a:off x="7701463" y="3031439"/>
          <a:ext cx="2443296" cy="20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Revenue Predictability Models – Its not apples to apples.  </a:t>
          </a:r>
          <a:endParaRPr lang="en-US" sz="2300" kern="1200" dirty="0"/>
        </a:p>
      </dsp:txBody>
      <dsp:txXfrm>
        <a:off x="7701463" y="3031439"/>
        <a:ext cx="2443296" cy="2020960"/>
      </dsp:txXfrm>
    </dsp:sp>
    <dsp:sp modelId="{42BD9A33-B4F0-4D01-8CC2-D86265E37458}">
      <dsp:nvSpPr>
        <dsp:cNvPr id="0" name=""/>
        <dsp:cNvSpPr/>
      </dsp:nvSpPr>
      <dsp:spPr>
        <a:xfrm>
          <a:off x="8670491" y="2273579"/>
          <a:ext cx="505240" cy="5052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184A1-C194-42FD-86F5-73449ED671E8}">
      <dsp:nvSpPr>
        <dsp:cNvPr id="0" name=""/>
        <dsp:cNvSpPr/>
      </dsp:nvSpPr>
      <dsp:spPr>
        <a:xfrm>
          <a:off x="2342140" y="1232572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82092" y="1275603"/>
        <a:ext cx="26868" cy="5378"/>
      </dsp:txXfrm>
    </dsp:sp>
    <dsp:sp modelId="{5A802F6B-55EC-4B98-A427-0669DEB020E1}">
      <dsp:nvSpPr>
        <dsp:cNvPr id="0" name=""/>
        <dsp:cNvSpPr/>
      </dsp:nvSpPr>
      <dsp:spPr>
        <a:xfrm>
          <a:off x="7538" y="577372"/>
          <a:ext cx="2336401" cy="1401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Better Data, Better Care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7538" y="577372"/>
        <a:ext cx="2336401" cy="1401840"/>
      </dsp:txXfrm>
    </dsp:sp>
    <dsp:sp modelId="{AF006360-0BA8-420E-94F0-7D1E0DA77452}">
      <dsp:nvSpPr>
        <dsp:cNvPr id="0" name=""/>
        <dsp:cNvSpPr/>
      </dsp:nvSpPr>
      <dsp:spPr>
        <a:xfrm>
          <a:off x="5215913" y="1232572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55865" y="1275603"/>
        <a:ext cx="26868" cy="5378"/>
      </dsp:txXfrm>
    </dsp:sp>
    <dsp:sp modelId="{5368F1EA-6923-4730-B213-8F1C36A9C3EB}">
      <dsp:nvSpPr>
        <dsp:cNvPr id="0" name=""/>
        <dsp:cNvSpPr/>
      </dsp:nvSpPr>
      <dsp:spPr>
        <a:xfrm>
          <a:off x="2881312" y="577372"/>
          <a:ext cx="2336401" cy="14018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Data will inform our decisions and strategy for value based care.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2881312" y="577372"/>
        <a:ext cx="2336401" cy="1401840"/>
      </dsp:txXfrm>
    </dsp:sp>
    <dsp:sp modelId="{04DDCFF9-405D-42CF-9BBE-B3B058A77C62}">
      <dsp:nvSpPr>
        <dsp:cNvPr id="0" name=""/>
        <dsp:cNvSpPr/>
      </dsp:nvSpPr>
      <dsp:spPr>
        <a:xfrm>
          <a:off x="8089687" y="1232572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29639" y="1275603"/>
        <a:ext cx="26868" cy="5378"/>
      </dsp:txXfrm>
    </dsp:sp>
    <dsp:sp modelId="{D5124259-A8A2-46D4-8A29-BC4878677B5D}">
      <dsp:nvSpPr>
        <dsp:cNvPr id="0" name=""/>
        <dsp:cNvSpPr/>
      </dsp:nvSpPr>
      <dsp:spPr>
        <a:xfrm>
          <a:off x="5755086" y="577372"/>
          <a:ext cx="2336401" cy="1401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Data provides insight on performance, costs, readmission rates and patient outcomes.  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5755086" y="577372"/>
        <a:ext cx="2336401" cy="1401840"/>
      </dsp:txXfrm>
    </dsp:sp>
    <dsp:sp modelId="{E368DAFB-8ACC-4A85-B0DB-15F796CA8E5E}">
      <dsp:nvSpPr>
        <dsp:cNvPr id="0" name=""/>
        <dsp:cNvSpPr/>
      </dsp:nvSpPr>
      <dsp:spPr>
        <a:xfrm>
          <a:off x="1175739" y="1977413"/>
          <a:ext cx="8621320" cy="506772"/>
        </a:xfrm>
        <a:custGeom>
          <a:avLst/>
          <a:gdLst/>
          <a:ahLst/>
          <a:cxnLst/>
          <a:rect l="0" t="0" r="0" b="0"/>
          <a:pathLst>
            <a:path>
              <a:moveTo>
                <a:pt x="8621320" y="0"/>
              </a:moveTo>
              <a:lnTo>
                <a:pt x="8621320" y="270486"/>
              </a:lnTo>
              <a:lnTo>
                <a:pt x="0" y="270486"/>
              </a:lnTo>
              <a:lnTo>
                <a:pt x="0" y="506772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70448" y="2228110"/>
        <a:ext cx="431902" cy="5378"/>
      </dsp:txXfrm>
    </dsp:sp>
    <dsp:sp modelId="{3EEB7424-ABEB-4954-8CF9-03DDDB6E35B3}">
      <dsp:nvSpPr>
        <dsp:cNvPr id="0" name=""/>
        <dsp:cNvSpPr/>
      </dsp:nvSpPr>
      <dsp:spPr>
        <a:xfrm>
          <a:off x="8628859" y="577372"/>
          <a:ext cx="2336401" cy="1401840"/>
        </a:xfrm>
        <a:prstGeom prst="rect">
          <a:avLst/>
        </a:prstGeom>
        <a:solidFill>
          <a:srgbClr val="6997B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Data needs to be meaningful, actionable and valuable.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8628859" y="577372"/>
        <a:ext cx="2336401" cy="1401840"/>
      </dsp:txXfrm>
    </dsp:sp>
    <dsp:sp modelId="{BCB6991F-35C9-459E-BD00-C7D54BC2D6ED}">
      <dsp:nvSpPr>
        <dsp:cNvPr id="0" name=""/>
        <dsp:cNvSpPr/>
      </dsp:nvSpPr>
      <dsp:spPr>
        <a:xfrm>
          <a:off x="2342140" y="3171786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82092" y="3214816"/>
        <a:ext cx="26868" cy="5378"/>
      </dsp:txXfrm>
    </dsp:sp>
    <dsp:sp modelId="{911925D5-31C6-46F5-BE13-13CDE377A3CB}">
      <dsp:nvSpPr>
        <dsp:cNvPr id="0" name=""/>
        <dsp:cNvSpPr/>
      </dsp:nvSpPr>
      <dsp:spPr>
        <a:xfrm>
          <a:off x="7538" y="2516585"/>
          <a:ext cx="2336401" cy="14018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Moving from reactive to proactive based on analytics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7538" y="2516585"/>
        <a:ext cx="2336401" cy="1401840"/>
      </dsp:txXfrm>
    </dsp:sp>
    <dsp:sp modelId="{7B213FE4-5842-44F9-A7FA-3486FCEA0B90}">
      <dsp:nvSpPr>
        <dsp:cNvPr id="0" name=""/>
        <dsp:cNvSpPr/>
      </dsp:nvSpPr>
      <dsp:spPr>
        <a:xfrm>
          <a:off x="5215913" y="3171786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55865" y="3214816"/>
        <a:ext cx="26868" cy="5378"/>
      </dsp:txXfrm>
    </dsp:sp>
    <dsp:sp modelId="{441B4FF9-0DCD-4E88-800F-B9D27B640B41}">
      <dsp:nvSpPr>
        <dsp:cNvPr id="0" name=""/>
        <dsp:cNvSpPr/>
      </dsp:nvSpPr>
      <dsp:spPr>
        <a:xfrm>
          <a:off x="2881312" y="2516585"/>
          <a:ext cx="2336401" cy="1401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Build data models that predict and optimize business outcomes.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2881312" y="2516585"/>
        <a:ext cx="2336401" cy="1401840"/>
      </dsp:txXfrm>
    </dsp:sp>
    <dsp:sp modelId="{EF180B77-38F5-423D-967D-33A8D6E6FEAD}">
      <dsp:nvSpPr>
        <dsp:cNvPr id="0" name=""/>
        <dsp:cNvSpPr/>
      </dsp:nvSpPr>
      <dsp:spPr>
        <a:xfrm>
          <a:off x="5755086" y="2516585"/>
          <a:ext cx="2336401" cy="1401840"/>
        </a:xfrm>
        <a:prstGeom prst="rect">
          <a:avLst/>
        </a:prstGeom>
        <a:solidFill>
          <a:srgbClr val="838383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Develop business relevant analytics that can be put to use.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5755086" y="2516585"/>
        <a:ext cx="2336401" cy="1401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729D0-0540-4FA4-ACB0-0B4EFFE9A4A5}">
      <dsp:nvSpPr>
        <dsp:cNvPr id="0" name=""/>
        <dsp:cNvSpPr/>
      </dsp:nvSpPr>
      <dsp:spPr>
        <a:xfrm>
          <a:off x="747991" y="-4386"/>
          <a:ext cx="4307295" cy="4307295"/>
        </a:xfrm>
        <a:prstGeom prst="circularArrow">
          <a:avLst>
            <a:gd name="adj1" fmla="val 5274"/>
            <a:gd name="adj2" fmla="val 312630"/>
            <a:gd name="adj3" fmla="val 14270532"/>
            <a:gd name="adj4" fmla="val 17102250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08F05-3560-4025-A902-18721347C4BD}">
      <dsp:nvSpPr>
        <dsp:cNvPr id="0" name=""/>
        <dsp:cNvSpPr/>
      </dsp:nvSpPr>
      <dsp:spPr>
        <a:xfrm>
          <a:off x="2102554" y="1574"/>
          <a:ext cx="1598168" cy="79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Financial Sustainability</a:t>
          </a:r>
          <a:endParaRPr lang="en-US" sz="1800" kern="1200" dirty="0"/>
        </a:p>
      </dsp:txBody>
      <dsp:txXfrm>
        <a:off x="2141562" y="40582"/>
        <a:ext cx="1520152" cy="721068"/>
      </dsp:txXfrm>
    </dsp:sp>
    <dsp:sp modelId="{AEC9E9BB-0D6E-40F1-A5BE-E2DA097E1AE1}">
      <dsp:nvSpPr>
        <dsp:cNvPr id="0" name=""/>
        <dsp:cNvSpPr/>
      </dsp:nvSpPr>
      <dsp:spPr>
        <a:xfrm>
          <a:off x="3615831" y="875265"/>
          <a:ext cx="1598168" cy="79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Cost Analysis</a:t>
          </a:r>
          <a:endParaRPr lang="en-US" sz="1800" kern="1200" dirty="0"/>
        </a:p>
      </dsp:txBody>
      <dsp:txXfrm>
        <a:off x="3654839" y="914273"/>
        <a:ext cx="1520152" cy="721068"/>
      </dsp:txXfrm>
    </dsp:sp>
    <dsp:sp modelId="{CEE8689A-A29C-457D-832F-AF946D185CB0}">
      <dsp:nvSpPr>
        <dsp:cNvPr id="0" name=""/>
        <dsp:cNvSpPr/>
      </dsp:nvSpPr>
      <dsp:spPr>
        <a:xfrm>
          <a:off x="3615831" y="2622647"/>
          <a:ext cx="1598168" cy="79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Organizational Readiness</a:t>
          </a:r>
          <a:endParaRPr lang="en-US" sz="1800" kern="1200" dirty="0"/>
        </a:p>
      </dsp:txBody>
      <dsp:txXfrm>
        <a:off x="3654839" y="2661655"/>
        <a:ext cx="1520152" cy="721068"/>
      </dsp:txXfrm>
    </dsp:sp>
    <dsp:sp modelId="{3F751DB4-D4B9-4E96-945D-8890D02DC244}">
      <dsp:nvSpPr>
        <dsp:cNvPr id="0" name=""/>
        <dsp:cNvSpPr/>
      </dsp:nvSpPr>
      <dsp:spPr>
        <a:xfrm>
          <a:off x="2102554" y="3496338"/>
          <a:ext cx="1598168" cy="79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IT Capabilities</a:t>
          </a:r>
          <a:endParaRPr lang="en-US" sz="1800" kern="1200" dirty="0"/>
        </a:p>
      </dsp:txBody>
      <dsp:txXfrm>
        <a:off x="2141562" y="3535346"/>
        <a:ext cx="1520152" cy="721068"/>
      </dsp:txXfrm>
    </dsp:sp>
    <dsp:sp modelId="{81FAF47F-407B-4E52-9BA7-17388FB7A270}">
      <dsp:nvSpPr>
        <dsp:cNvPr id="0" name=""/>
        <dsp:cNvSpPr/>
      </dsp:nvSpPr>
      <dsp:spPr>
        <a:xfrm>
          <a:off x="589277" y="2622647"/>
          <a:ext cx="1598168" cy="79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Care Delivery</a:t>
          </a:r>
          <a:endParaRPr lang="en-US" sz="1800" kern="1200" dirty="0"/>
        </a:p>
      </dsp:txBody>
      <dsp:txXfrm>
        <a:off x="628285" y="2661655"/>
        <a:ext cx="1520152" cy="721068"/>
      </dsp:txXfrm>
    </dsp:sp>
    <dsp:sp modelId="{EF910C95-7386-42CF-89F1-61112BBD3484}">
      <dsp:nvSpPr>
        <dsp:cNvPr id="0" name=""/>
        <dsp:cNvSpPr/>
      </dsp:nvSpPr>
      <dsp:spPr>
        <a:xfrm>
          <a:off x="589277" y="875265"/>
          <a:ext cx="1598168" cy="79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Payer Partnerships</a:t>
          </a:r>
          <a:endParaRPr lang="en-US" sz="1800" kern="1200" dirty="0"/>
        </a:p>
      </dsp:txBody>
      <dsp:txXfrm>
        <a:off x="628285" y="914273"/>
        <a:ext cx="1520152" cy="7210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6FDD7-5B28-4560-9A07-97250FD68448}">
      <dsp:nvSpPr>
        <dsp:cNvPr id="0" name=""/>
        <dsp:cNvSpPr/>
      </dsp:nvSpPr>
      <dsp:spPr>
        <a:xfrm>
          <a:off x="1750176" y="154351"/>
          <a:ext cx="3462863" cy="346296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9D8F3-6788-40B8-A85F-0B6CB9A7EC78}">
      <dsp:nvSpPr>
        <dsp:cNvPr id="0" name=""/>
        <dsp:cNvSpPr/>
      </dsp:nvSpPr>
      <dsp:spPr>
        <a:xfrm>
          <a:off x="2530784" y="1182955"/>
          <a:ext cx="1932005" cy="96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Don’t be tied to the Process</a:t>
          </a:r>
          <a:endParaRPr lang="en-US" sz="2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0784" y="1182955"/>
        <a:ext cx="1932005" cy="965888"/>
      </dsp:txXfrm>
    </dsp:sp>
    <dsp:sp modelId="{BF4081AE-1003-4A3A-AABA-BEEE9A543536}">
      <dsp:nvSpPr>
        <dsp:cNvPr id="0" name=""/>
        <dsp:cNvSpPr/>
      </dsp:nvSpPr>
      <dsp:spPr>
        <a:xfrm>
          <a:off x="1035359" y="2373972"/>
          <a:ext cx="2974863" cy="297612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3193009"/>
            <a:satOff val="-3062"/>
            <a:lumOff val="-2019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57E13-E909-4E1C-AA78-94CDDBB97611}">
      <dsp:nvSpPr>
        <dsp:cNvPr id="0" name=""/>
        <dsp:cNvSpPr/>
      </dsp:nvSpPr>
      <dsp:spPr>
        <a:xfrm>
          <a:off x="1581300" y="3319271"/>
          <a:ext cx="1932005" cy="96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 Tied to the Goal</a:t>
          </a:r>
          <a:endParaRPr lang="en-US" sz="2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1300" y="3319271"/>
        <a:ext cx="1932005" cy="96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400" tIns="46700" rIns="93400" bIns="46700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400" tIns="46700" rIns="93400" bIns="46700"/>
          <a:lstStyle/>
          <a:p>
            <a:fld id="{A7959C71-B73A-49FF-9308-B24F710812B5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400" tIns="46700" rIns="93400" bIns="46700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400" tIns="46700" rIns="93400" bIns="46700"/>
          <a:lstStyle/>
          <a:p>
            <a:fld id="{D6790D8E-0C56-4F61-9B17-7A38744277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4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400" tIns="46700" rIns="93400" bIns="46700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400" tIns="46700" rIns="93400" bIns="46700"/>
          <a:lstStyle/>
          <a:p>
            <a:fld id="{5468FC2B-D455-4AC4-9C5E-9317124768F4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00" tIns="46700" rIns="93400" bIns="4670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400" tIns="46700" rIns="93400" bIns="46700">
            <a:normAutofit/>
          </a:bodyPr>
          <a:lstStyle/>
          <a:p>
            <a:pPr lvl="0"/>
            <a:r>
              <a:rPr lang="en-US" noProof="1"/>
              <a:t>Click to edit Master text styles</a:t>
            </a:r>
            <a:endParaRPr lang="en-US"/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400" tIns="46700" rIns="93400" bIns="46700"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400" tIns="46700" rIns="93400" bIns="46700"/>
          <a:lstStyle/>
          <a:p>
            <a:fld id="{1399807D-D128-4837-BF84-5EA633F317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4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i="1" baseline="0" dirty="0" smtClean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7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90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74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4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31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48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98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8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9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Begin developing relationships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Set Priorities based on data &amp; analytics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Stay abreast of trends, legislation and what other providers are doing with payers.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Look for opportunities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Know your payer partner.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/>
              <a:t>Know your value proposition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/>
              <a:t>Develop your proposal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Be Patient – It’s Health Plan Time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 smtClean="0"/>
              <a:t>Stay connected to your internal teams – make sure your organizations are ready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8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6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baseline="0" dirty="0" smtClean="0"/>
              <a:t>I hope with the information I provide to you today can help you navigate the very confusing world of managed care.  </a:t>
            </a:r>
          </a:p>
          <a:p>
            <a:endParaRPr lang="en-US" sz="1200" i="1" baseline="0" dirty="0" smtClean="0"/>
          </a:p>
          <a:p>
            <a:r>
              <a:rPr lang="en-US" sz="1200" i="1" baseline="0" dirty="0" smtClean="0"/>
              <a:t>I want our discussion today to be interactive.  Please feel free to stop me if I get use too much jargon or you want to ask a question.  </a:t>
            </a:r>
          </a:p>
          <a:p>
            <a:endParaRPr lang="en-US" sz="1200" i="1" baseline="0" dirty="0" smtClean="0"/>
          </a:p>
          <a:p>
            <a:r>
              <a:rPr lang="en-US" sz="1200" i="1" baseline="0" dirty="0" smtClean="0"/>
              <a:t>[Go through agenda here]</a:t>
            </a:r>
          </a:p>
          <a:p>
            <a:endParaRPr lang="en-US" sz="120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74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06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11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73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98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45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7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7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r>
              <a:rPr lang="en-US" baseline="0" dirty="0" smtClean="0"/>
              <a:t> in Payer Contracting I don’t often, hardly ever in fact interact with patients/clients.  I read language, I look at financial analysis, I negotiate rates.  I’ve always known intrinsically that my work helps clients get access to care but its almost been an abstract thought.  However when I came to Centerstone it’s not abstract.  It is real and we talk about often.  We start every meeting with a Noble Purpose moment.  We are challenged to connect the dots, especially if we are not in a patient/client care area.  Working for Centerstone has changed the way I approach my job as a non-clinician.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5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are an organization that’s been around for nearly 60 years.  In the 7 years we have </a:t>
            </a:r>
            <a:r>
              <a:rPr lang="en-US" baseline="0" dirty="0" smtClean="0"/>
              <a:t>affiliated </a:t>
            </a:r>
            <a:r>
              <a:rPr lang="en-US" baseline="0" dirty="0" smtClean="0"/>
              <a:t>and grown to the size we are today.  Currently we have about 200 locations in 5 states and service clients needing treatment in </a:t>
            </a:r>
            <a:r>
              <a:rPr lang="en-US" sz="1200" i="1" dirty="0" smtClean="0"/>
              <a:t>mental illness, addictions, traumas, and intellectual/developmental disabilities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0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4A83D-6EEB-415E-85D0-47E0B9B940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0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0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6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need for sophisticated</a:t>
            </a:r>
            <a:r>
              <a:rPr lang="en-US" baseline="0" dirty="0" smtClean="0"/>
              <a:t> billing and how they could beef it up.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4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809999"/>
            <a:ext cx="11262866" cy="25805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4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1" b="50633"/>
          <a:stretch/>
        </p:blipFill>
        <p:spPr>
          <a:xfrm>
            <a:off x="-19050" y="1709738"/>
            <a:ext cx="12211050" cy="5148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866" y="300340"/>
            <a:ext cx="1866904" cy="6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656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1" b="50633"/>
          <a:stretch/>
        </p:blipFill>
        <p:spPr>
          <a:xfrm>
            <a:off x="0" y="1709738"/>
            <a:ext cx="12211050" cy="5148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866" y="300340"/>
            <a:ext cx="1866904" cy="6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353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2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659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360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738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4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0025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1541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019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awn.Kingsley@Centerstone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228600"/>
            <a:ext cx="838200" cy="381000"/>
          </a:xfrm>
          <a:prstGeom prst="rect">
            <a:avLst/>
          </a:prstGeom>
        </p:spPr>
        <p:txBody>
          <a:bodyPr/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372142"/>
            <a:ext cx="118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A32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Moving Toward Value-Based Payments</a:t>
            </a:r>
          </a:p>
          <a:p>
            <a:pPr algn="ctr"/>
            <a:r>
              <a:rPr lang="en-US" sz="4000" b="1" dirty="0" smtClean="0">
                <a:solidFill>
                  <a:srgbClr val="1A32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Medicaid Behavioral Health Service</a:t>
            </a:r>
            <a:endParaRPr lang="en-US" sz="3200" b="1" dirty="0">
              <a:solidFill>
                <a:srgbClr val="1A32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267200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Forging New Paths in a Value Based Landscape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04" y="673846"/>
            <a:ext cx="3572566" cy="1249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042624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Community Behavioral Health Association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Annual Conference 2017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Hyatt Regency Schaumburg | December 11 &amp; 12, 2017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dirty="0" smtClean="0"/>
              <a:t>Dual Payment Environment</a:t>
            </a:r>
            <a:r>
              <a:rPr lang="en-US" sz="2400" dirty="0" smtClean="0"/>
              <a:t> - Converting </a:t>
            </a:r>
            <a:r>
              <a:rPr lang="en-US" sz="2400" dirty="0" smtClean="0"/>
              <a:t>to value based </a:t>
            </a:r>
            <a:r>
              <a:rPr lang="en-US" sz="2400" dirty="0" smtClean="0"/>
              <a:t>Payments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752600"/>
            <a:ext cx="11697170" cy="53706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Based Contracts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618539"/>
              </p:ext>
            </p:extLst>
          </p:nvPr>
        </p:nvGraphicFramePr>
        <p:xfrm>
          <a:off x="495300" y="702156"/>
          <a:ext cx="11201400" cy="662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11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5800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 smtClean="0"/>
              <a:t>Value Based Purchasing</a:t>
            </a:r>
            <a:br>
              <a:rPr lang="en-US" dirty="0" smtClean="0"/>
            </a:br>
            <a:r>
              <a:rPr lang="en-US" sz="2400" i="1" dirty="0" smtClean="0"/>
              <a:t>We can’t Show Value without Knowing Our Costs</a:t>
            </a:r>
            <a:endParaRPr lang="en-US" sz="24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759924"/>
              </p:ext>
            </p:extLst>
          </p:nvPr>
        </p:nvGraphicFramePr>
        <p:xfrm>
          <a:off x="533400" y="1905000"/>
          <a:ext cx="11277600" cy="505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0017"/>
            <a:fld id="{D1524D41-16DC-4D92-9EF9-071B213BE0F5}" type="slidenum">
              <a:rPr lang="en-US" smtClean="0">
                <a:solidFill>
                  <a:srgbClr val="000000"/>
                </a:solidFill>
              </a:rPr>
              <a:pPr defTabSz="910017"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11" y="762000"/>
            <a:ext cx="8596668" cy="685800"/>
          </a:xfrm>
        </p:spPr>
        <p:txBody>
          <a:bodyPr/>
          <a:lstStyle/>
          <a:p>
            <a:r>
              <a:rPr lang="en-US" dirty="0" smtClean="0"/>
              <a:t>Data Driven Strategy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330691"/>
              </p:ext>
            </p:extLst>
          </p:nvPr>
        </p:nvGraphicFramePr>
        <p:xfrm>
          <a:off x="457200" y="2057400"/>
          <a:ext cx="10972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0017"/>
            <a:fld id="{D1524D41-16DC-4D92-9EF9-071B213BE0F5}" type="slidenum">
              <a:rPr lang="en-US" smtClean="0">
                <a:solidFill>
                  <a:srgbClr val="000000"/>
                </a:solidFill>
              </a:rPr>
              <a:pPr defTabSz="910017"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Value Based Payment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6477000" cy="5049903"/>
          </a:xfrm>
        </p:spPr>
        <p:txBody>
          <a:bodyPr>
            <a:noAutofit/>
          </a:bodyPr>
          <a:lstStyle/>
          <a:p>
            <a:r>
              <a:rPr lang="en-US" sz="2200" dirty="0" smtClean="0"/>
              <a:t>Is your organization ready for value based payments?</a:t>
            </a:r>
          </a:p>
          <a:p>
            <a:r>
              <a:rPr lang="en-US" sz="2200" dirty="0" smtClean="0"/>
              <a:t>Do you </a:t>
            </a:r>
            <a:r>
              <a:rPr lang="en-US" sz="2200" dirty="0" smtClean="0"/>
              <a:t>know </a:t>
            </a:r>
            <a:r>
              <a:rPr lang="en-US" sz="2200" dirty="0" smtClean="0"/>
              <a:t>how much it costs to deliver care?</a:t>
            </a:r>
          </a:p>
          <a:p>
            <a:r>
              <a:rPr lang="en-US" sz="2200" dirty="0" smtClean="0"/>
              <a:t>All areas of your organization </a:t>
            </a:r>
            <a:r>
              <a:rPr lang="en-US" sz="2200" dirty="0" smtClean="0"/>
              <a:t>must</a:t>
            </a:r>
            <a:r>
              <a:rPr lang="en-US" sz="2200" dirty="0" smtClean="0"/>
              <a:t> </a:t>
            </a:r>
            <a:r>
              <a:rPr lang="en-US" sz="2200" dirty="0" smtClean="0"/>
              <a:t>have a seat at the table to be successful. </a:t>
            </a:r>
          </a:p>
          <a:p>
            <a:r>
              <a:rPr lang="en-US" sz="2200" dirty="0" smtClean="0"/>
              <a:t>Develop a </a:t>
            </a:r>
            <a:r>
              <a:rPr lang="en-US" sz="2200" dirty="0" smtClean="0"/>
              <a:t>readiness assessment to evaluate current state and future state capabilities. </a:t>
            </a:r>
          </a:p>
          <a:p>
            <a:r>
              <a:rPr lang="en-US" sz="2200" dirty="0"/>
              <a:t>I</a:t>
            </a:r>
            <a:r>
              <a:rPr lang="en-US" sz="2200" dirty="0" smtClean="0"/>
              <a:t>dentify </a:t>
            </a:r>
            <a:r>
              <a:rPr lang="en-US" sz="2200" dirty="0" smtClean="0"/>
              <a:t>and prioritize financial and operational gaps.  </a:t>
            </a:r>
          </a:p>
          <a:p>
            <a:r>
              <a:rPr lang="en-US" sz="2200" dirty="0"/>
              <a:t>Practice Transformation Steering Committee bringing key stakeholders to the table.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0916180"/>
              </p:ext>
            </p:extLst>
          </p:nvPr>
        </p:nvGraphicFramePr>
        <p:xfrm>
          <a:off x="6172200" y="2024265"/>
          <a:ext cx="5803278" cy="429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3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to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819400"/>
            <a:ext cx="1036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not the strongest of the species that survives, nor the most intelligent.  It is the one that is the most adaptable to change.   									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Charles Darwin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Value Based Payments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44" t="5750" r="-436" b="3531"/>
          <a:stretch/>
        </p:blipFill>
        <p:spPr>
          <a:xfrm>
            <a:off x="1295400" y="1905000"/>
            <a:ext cx="9754565" cy="486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11029616" cy="10138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It’s A maze out there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3" y="1885950"/>
            <a:ext cx="172969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 Winding </a:t>
            </a:r>
            <a:r>
              <a:rPr lang="en-US" dirty="0" smtClean="0"/>
              <a:t>path To Value Based Payments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04245212"/>
              </p:ext>
            </p:extLst>
          </p:nvPr>
        </p:nvGraphicFramePr>
        <p:xfrm>
          <a:off x="-457200" y="1447800"/>
          <a:ext cx="6248400" cy="550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648200" y="2932597"/>
            <a:ext cx="6886407" cy="297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Behavioral Health is in the middle of a huge transformation leading toward improved outcomes and cost reduction.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Organizations will have to adapt and change to get there.  Be tied to the goal.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Data</a:t>
            </a:r>
            <a:r>
              <a:rPr lang="en-US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, Flexibility &amp; </a:t>
            </a:r>
            <a:r>
              <a:rPr lang="en-US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Payer Relationships are keys to finding solutions.</a:t>
            </a:r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together – Collaborative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766674"/>
              </p:ext>
            </p:extLst>
          </p:nvPr>
        </p:nvGraphicFramePr>
        <p:xfrm>
          <a:off x="304800" y="1981200"/>
          <a:ext cx="11734799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15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331433"/>
              </p:ext>
            </p:extLst>
          </p:nvPr>
        </p:nvGraphicFramePr>
        <p:xfrm>
          <a:off x="457200" y="1905000"/>
          <a:ext cx="11049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0515600" cy="1325563"/>
          </a:xfrm>
        </p:spPr>
        <p:txBody>
          <a:bodyPr/>
          <a:lstStyle/>
          <a:p>
            <a:r>
              <a:rPr lang="en-US" dirty="0" smtClean="0"/>
              <a:t>Organizational </a:t>
            </a:r>
            <a:r>
              <a:rPr lang="en-US" dirty="0" smtClean="0"/>
              <a:t>Alignment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670778"/>
              </p:ext>
            </p:extLst>
          </p:nvPr>
        </p:nvGraphicFramePr>
        <p:xfrm>
          <a:off x="609600" y="1892645"/>
          <a:ext cx="10659292" cy="4960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32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for success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775028"/>
              </p:ext>
            </p:extLst>
          </p:nvPr>
        </p:nvGraphicFramePr>
        <p:xfrm>
          <a:off x="838200" y="2057400"/>
          <a:ext cx="9525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/>
              <a:t>Centerstone’s Approach to VBP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28793" y="1981200"/>
            <a:ext cx="5667207" cy="4800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Develop Strong Relationships</a:t>
            </a:r>
            <a:endParaRPr lang="en-US" sz="4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Set </a:t>
            </a:r>
            <a:r>
              <a:rPr lang="en-US" sz="4000" dirty="0"/>
              <a:t>Priorities based on </a:t>
            </a:r>
            <a:r>
              <a:rPr lang="en-US" sz="4000" dirty="0" smtClean="0"/>
              <a:t>data &amp; analytics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Stay abreast of trends, legislation and </a:t>
            </a:r>
            <a:r>
              <a:rPr lang="en-US" sz="4000" dirty="0" smtClean="0"/>
              <a:t>the overall competitive landscape</a:t>
            </a:r>
            <a:endParaRPr lang="en-US" sz="4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Look for opportunities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Know your payer </a:t>
            </a:r>
            <a:r>
              <a:rPr lang="en-US" sz="4000" dirty="0" smtClean="0"/>
              <a:t>partner</a:t>
            </a:r>
            <a:endParaRPr lang="en-US" sz="4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/>
              <a:t>Know your value proposition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 smtClean="0"/>
              <a:t>Develop your proposal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Be </a:t>
            </a:r>
            <a:r>
              <a:rPr lang="en-US" sz="4000" dirty="0" smtClean="0"/>
              <a:t>Patient</a:t>
            </a:r>
            <a:endParaRPr lang="en-US" sz="4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 smtClean="0"/>
              <a:t>Stay connected to your internal teams – make sure your </a:t>
            </a:r>
            <a:r>
              <a:rPr lang="en-US" sz="4000" dirty="0" smtClean="0"/>
              <a:t>organization is </a:t>
            </a:r>
            <a:r>
              <a:rPr lang="en-US" sz="4000" dirty="0" smtClean="0"/>
              <a:t>ready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1607378"/>
              </p:ext>
            </p:extLst>
          </p:nvPr>
        </p:nvGraphicFramePr>
        <p:xfrm>
          <a:off x="5410200" y="2057400"/>
          <a:ext cx="6502400" cy="458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90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09600"/>
            <a:ext cx="11029616" cy="1013800"/>
          </a:xfrm>
        </p:spPr>
        <p:txBody>
          <a:bodyPr/>
          <a:lstStyle/>
          <a:p>
            <a:r>
              <a:rPr lang="en-US" dirty="0" smtClean="0"/>
              <a:t>The New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3819"/>
            <a:ext cx="6353007" cy="3678303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be </a:t>
            </a:r>
            <a:r>
              <a:rPr lang="en-US" sz="2800" dirty="0" smtClean="0"/>
              <a:t>successful, Behavioral Health </a:t>
            </a:r>
            <a:r>
              <a:rPr lang="en-US" sz="2800" dirty="0" smtClean="0"/>
              <a:t>leaders will need to jump head first in the water,  examine the possibilities and lead their organization through the change. </a:t>
            </a:r>
          </a:p>
          <a:p>
            <a:r>
              <a:rPr lang="en-US" sz="2800" dirty="0" smtClean="0"/>
              <a:t>Convert learning into actionable change and new service opportunities</a:t>
            </a:r>
          </a:p>
          <a:p>
            <a:r>
              <a:rPr lang="en-US" sz="2800" dirty="0" smtClean="0"/>
              <a:t>Behavioral Health Organizations </a:t>
            </a:r>
            <a:r>
              <a:rPr lang="en-US" sz="2800" dirty="0" smtClean="0"/>
              <a:t>will experience more change in the next few years than the last half century.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5000"/>
            <a:ext cx="392430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Never Go As Planned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57400" y="2816925"/>
            <a:ext cx="8264093" cy="2327107"/>
            <a:chOff x="1108507" y="2778293"/>
            <a:chExt cx="9567700" cy="3505200"/>
          </a:xfrm>
        </p:grpSpPr>
        <p:cxnSp>
          <p:nvCxnSpPr>
            <p:cNvPr id="6" name="Elbow Connector 5"/>
            <p:cNvCxnSpPr/>
            <p:nvPr/>
          </p:nvCxnSpPr>
          <p:spPr>
            <a:xfrm>
              <a:off x="1108507" y="2830834"/>
              <a:ext cx="3542167" cy="3452659"/>
            </a:xfrm>
            <a:prstGeom prst="bentConnector3">
              <a:avLst>
                <a:gd name="adj1" fmla="val 76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>
              <a:off x="6864528" y="2797594"/>
              <a:ext cx="3542167" cy="3452659"/>
            </a:xfrm>
            <a:prstGeom prst="bentConnector3">
              <a:avLst>
                <a:gd name="adj1" fmla="val 76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123747" y="3414140"/>
              <a:ext cx="2656625" cy="28361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6933832" y="2778293"/>
              <a:ext cx="3742375" cy="3461237"/>
            </a:xfrm>
            <a:custGeom>
              <a:avLst/>
              <a:gdLst>
                <a:gd name="connsiteX0" fmla="*/ 0 w 2576222"/>
                <a:gd name="connsiteY0" fmla="*/ 2138901 h 2138901"/>
                <a:gd name="connsiteX1" fmla="*/ 23854 w 2576222"/>
                <a:gd name="connsiteY1" fmla="*/ 2083242 h 2138901"/>
                <a:gd name="connsiteX2" fmla="*/ 39756 w 2576222"/>
                <a:gd name="connsiteY2" fmla="*/ 2059388 h 2138901"/>
                <a:gd name="connsiteX3" fmla="*/ 47708 w 2576222"/>
                <a:gd name="connsiteY3" fmla="*/ 2027583 h 2138901"/>
                <a:gd name="connsiteX4" fmla="*/ 127221 w 2576222"/>
                <a:gd name="connsiteY4" fmla="*/ 1948070 h 2138901"/>
                <a:gd name="connsiteX5" fmla="*/ 159026 w 2576222"/>
                <a:gd name="connsiteY5" fmla="*/ 1956021 h 2138901"/>
                <a:gd name="connsiteX6" fmla="*/ 190831 w 2576222"/>
                <a:gd name="connsiteY6" fmla="*/ 1971924 h 2138901"/>
                <a:gd name="connsiteX7" fmla="*/ 214685 w 2576222"/>
                <a:gd name="connsiteY7" fmla="*/ 1979875 h 2138901"/>
                <a:gd name="connsiteX8" fmla="*/ 357809 w 2576222"/>
                <a:gd name="connsiteY8" fmla="*/ 1971924 h 2138901"/>
                <a:gd name="connsiteX9" fmla="*/ 389614 w 2576222"/>
                <a:gd name="connsiteY9" fmla="*/ 1940118 h 2138901"/>
                <a:gd name="connsiteX10" fmla="*/ 365760 w 2576222"/>
                <a:gd name="connsiteY10" fmla="*/ 1828800 h 2138901"/>
                <a:gd name="connsiteX11" fmla="*/ 326003 w 2576222"/>
                <a:gd name="connsiteY11" fmla="*/ 1765190 h 2138901"/>
                <a:gd name="connsiteX12" fmla="*/ 341906 w 2576222"/>
                <a:gd name="connsiteY12" fmla="*/ 1741336 h 2138901"/>
                <a:gd name="connsiteX13" fmla="*/ 508883 w 2576222"/>
                <a:gd name="connsiteY13" fmla="*/ 1765190 h 2138901"/>
                <a:gd name="connsiteX14" fmla="*/ 572494 w 2576222"/>
                <a:gd name="connsiteY14" fmla="*/ 1796995 h 2138901"/>
                <a:gd name="connsiteX15" fmla="*/ 564542 w 2576222"/>
                <a:gd name="connsiteY15" fmla="*/ 1614115 h 2138901"/>
                <a:gd name="connsiteX16" fmla="*/ 516835 w 2576222"/>
                <a:gd name="connsiteY16" fmla="*/ 1558456 h 2138901"/>
                <a:gd name="connsiteX17" fmla="*/ 492981 w 2576222"/>
                <a:gd name="connsiteY17" fmla="*/ 1518699 h 2138901"/>
                <a:gd name="connsiteX18" fmla="*/ 437322 w 2576222"/>
                <a:gd name="connsiteY18" fmla="*/ 1486894 h 2138901"/>
                <a:gd name="connsiteX19" fmla="*/ 381662 w 2576222"/>
                <a:gd name="connsiteY19" fmla="*/ 1447137 h 2138901"/>
                <a:gd name="connsiteX20" fmla="*/ 270344 w 2576222"/>
                <a:gd name="connsiteY20" fmla="*/ 1463040 h 2138901"/>
                <a:gd name="connsiteX21" fmla="*/ 246490 w 2576222"/>
                <a:gd name="connsiteY21" fmla="*/ 1486894 h 2138901"/>
                <a:gd name="connsiteX22" fmla="*/ 230588 w 2576222"/>
                <a:gd name="connsiteY22" fmla="*/ 1510748 h 2138901"/>
                <a:gd name="connsiteX23" fmla="*/ 190831 w 2576222"/>
                <a:gd name="connsiteY23" fmla="*/ 1566407 h 2138901"/>
                <a:gd name="connsiteX24" fmla="*/ 206734 w 2576222"/>
                <a:gd name="connsiteY24" fmla="*/ 1820849 h 2138901"/>
                <a:gd name="connsiteX25" fmla="*/ 262393 w 2576222"/>
                <a:gd name="connsiteY25" fmla="*/ 1860605 h 2138901"/>
                <a:gd name="connsiteX26" fmla="*/ 302149 w 2576222"/>
                <a:gd name="connsiteY26" fmla="*/ 1900362 h 2138901"/>
                <a:gd name="connsiteX27" fmla="*/ 397565 w 2576222"/>
                <a:gd name="connsiteY27" fmla="*/ 1924216 h 2138901"/>
                <a:gd name="connsiteX28" fmla="*/ 437322 w 2576222"/>
                <a:gd name="connsiteY28" fmla="*/ 1940118 h 2138901"/>
                <a:gd name="connsiteX29" fmla="*/ 540689 w 2576222"/>
                <a:gd name="connsiteY29" fmla="*/ 1916264 h 2138901"/>
                <a:gd name="connsiteX30" fmla="*/ 580445 w 2576222"/>
                <a:gd name="connsiteY30" fmla="*/ 1868557 h 2138901"/>
                <a:gd name="connsiteX31" fmla="*/ 628153 w 2576222"/>
                <a:gd name="connsiteY31" fmla="*/ 1812897 h 2138901"/>
                <a:gd name="connsiteX32" fmla="*/ 675861 w 2576222"/>
                <a:gd name="connsiteY32" fmla="*/ 1765190 h 2138901"/>
                <a:gd name="connsiteX33" fmla="*/ 731520 w 2576222"/>
                <a:gd name="connsiteY33" fmla="*/ 1781092 h 2138901"/>
                <a:gd name="connsiteX34" fmla="*/ 803082 w 2576222"/>
                <a:gd name="connsiteY34" fmla="*/ 1789044 h 2138901"/>
                <a:gd name="connsiteX35" fmla="*/ 930302 w 2576222"/>
                <a:gd name="connsiteY35" fmla="*/ 1892410 h 2138901"/>
                <a:gd name="connsiteX36" fmla="*/ 954156 w 2576222"/>
                <a:gd name="connsiteY36" fmla="*/ 1956021 h 2138901"/>
                <a:gd name="connsiteX37" fmla="*/ 930302 w 2576222"/>
                <a:gd name="connsiteY37" fmla="*/ 2027583 h 2138901"/>
                <a:gd name="connsiteX38" fmla="*/ 874643 w 2576222"/>
                <a:gd name="connsiteY38" fmla="*/ 2035534 h 2138901"/>
                <a:gd name="connsiteX39" fmla="*/ 699715 w 2576222"/>
                <a:gd name="connsiteY39" fmla="*/ 1995777 h 2138901"/>
                <a:gd name="connsiteX40" fmla="*/ 580445 w 2576222"/>
                <a:gd name="connsiteY40" fmla="*/ 1948070 h 2138901"/>
                <a:gd name="connsiteX41" fmla="*/ 548640 w 2576222"/>
                <a:gd name="connsiteY41" fmla="*/ 1916264 h 2138901"/>
                <a:gd name="connsiteX42" fmla="*/ 548640 w 2576222"/>
                <a:gd name="connsiteY42" fmla="*/ 1812897 h 2138901"/>
                <a:gd name="connsiteX43" fmla="*/ 596348 w 2576222"/>
                <a:gd name="connsiteY43" fmla="*/ 1765190 h 2138901"/>
                <a:gd name="connsiteX44" fmla="*/ 667909 w 2576222"/>
                <a:gd name="connsiteY44" fmla="*/ 1717482 h 2138901"/>
                <a:gd name="connsiteX45" fmla="*/ 1025718 w 2576222"/>
                <a:gd name="connsiteY45" fmla="*/ 1733384 h 2138901"/>
                <a:gd name="connsiteX46" fmla="*/ 1137036 w 2576222"/>
                <a:gd name="connsiteY46" fmla="*/ 1765190 h 2138901"/>
                <a:gd name="connsiteX47" fmla="*/ 1296062 w 2576222"/>
                <a:gd name="connsiteY47" fmla="*/ 1789044 h 2138901"/>
                <a:gd name="connsiteX48" fmla="*/ 1439186 w 2576222"/>
                <a:gd name="connsiteY48" fmla="*/ 1796995 h 2138901"/>
                <a:gd name="connsiteX49" fmla="*/ 1455089 w 2576222"/>
                <a:gd name="connsiteY49" fmla="*/ 1733384 h 2138901"/>
                <a:gd name="connsiteX50" fmla="*/ 1383527 w 2576222"/>
                <a:gd name="connsiteY50" fmla="*/ 1526650 h 2138901"/>
                <a:gd name="connsiteX51" fmla="*/ 1304014 w 2576222"/>
                <a:gd name="connsiteY51" fmla="*/ 1447137 h 2138901"/>
                <a:gd name="connsiteX52" fmla="*/ 1264257 w 2576222"/>
                <a:gd name="connsiteY52" fmla="*/ 1391478 h 2138901"/>
                <a:gd name="connsiteX53" fmla="*/ 1184744 w 2576222"/>
                <a:gd name="connsiteY53" fmla="*/ 1343770 h 2138901"/>
                <a:gd name="connsiteX54" fmla="*/ 1152939 w 2576222"/>
                <a:gd name="connsiteY54" fmla="*/ 1319917 h 2138901"/>
                <a:gd name="connsiteX55" fmla="*/ 1049572 w 2576222"/>
                <a:gd name="connsiteY55" fmla="*/ 1304014 h 2138901"/>
                <a:gd name="connsiteX56" fmla="*/ 1001864 w 2576222"/>
                <a:gd name="connsiteY56" fmla="*/ 1335819 h 2138901"/>
                <a:gd name="connsiteX57" fmla="*/ 993913 w 2576222"/>
                <a:gd name="connsiteY57" fmla="*/ 1375576 h 2138901"/>
                <a:gd name="connsiteX58" fmla="*/ 978010 w 2576222"/>
                <a:gd name="connsiteY58" fmla="*/ 1415332 h 2138901"/>
                <a:gd name="connsiteX59" fmla="*/ 993913 w 2576222"/>
                <a:gd name="connsiteY59" fmla="*/ 1455089 h 2138901"/>
                <a:gd name="connsiteX60" fmla="*/ 1001864 w 2576222"/>
                <a:gd name="connsiteY60" fmla="*/ 1494845 h 2138901"/>
                <a:gd name="connsiteX61" fmla="*/ 1089329 w 2576222"/>
                <a:gd name="connsiteY61" fmla="*/ 1542553 h 2138901"/>
                <a:gd name="connsiteX62" fmla="*/ 1160890 w 2576222"/>
                <a:gd name="connsiteY62" fmla="*/ 1566407 h 2138901"/>
                <a:gd name="connsiteX63" fmla="*/ 1232452 w 2576222"/>
                <a:gd name="connsiteY63" fmla="*/ 1598212 h 2138901"/>
                <a:gd name="connsiteX64" fmla="*/ 1319916 w 2576222"/>
                <a:gd name="connsiteY64" fmla="*/ 1614115 h 2138901"/>
                <a:gd name="connsiteX65" fmla="*/ 1590261 w 2576222"/>
                <a:gd name="connsiteY65" fmla="*/ 1590261 h 2138901"/>
                <a:gd name="connsiteX66" fmla="*/ 1645920 w 2576222"/>
                <a:gd name="connsiteY66" fmla="*/ 1558456 h 2138901"/>
                <a:gd name="connsiteX67" fmla="*/ 1693628 w 2576222"/>
                <a:gd name="connsiteY67" fmla="*/ 1550504 h 2138901"/>
                <a:gd name="connsiteX68" fmla="*/ 1725433 w 2576222"/>
                <a:gd name="connsiteY68" fmla="*/ 1534602 h 2138901"/>
                <a:gd name="connsiteX69" fmla="*/ 1789043 w 2576222"/>
                <a:gd name="connsiteY69" fmla="*/ 1606164 h 2138901"/>
                <a:gd name="connsiteX70" fmla="*/ 1812897 w 2576222"/>
                <a:gd name="connsiteY70" fmla="*/ 1677725 h 2138901"/>
                <a:gd name="connsiteX71" fmla="*/ 1804946 w 2576222"/>
                <a:gd name="connsiteY71" fmla="*/ 1741336 h 2138901"/>
                <a:gd name="connsiteX72" fmla="*/ 1749287 w 2576222"/>
                <a:gd name="connsiteY72" fmla="*/ 1765190 h 2138901"/>
                <a:gd name="connsiteX73" fmla="*/ 1494845 w 2576222"/>
                <a:gd name="connsiteY73" fmla="*/ 1749287 h 2138901"/>
                <a:gd name="connsiteX74" fmla="*/ 1383527 w 2576222"/>
                <a:gd name="connsiteY74" fmla="*/ 1701579 h 2138901"/>
                <a:gd name="connsiteX75" fmla="*/ 1311965 w 2576222"/>
                <a:gd name="connsiteY75" fmla="*/ 1677725 h 2138901"/>
                <a:gd name="connsiteX76" fmla="*/ 1176793 w 2576222"/>
                <a:gd name="connsiteY76" fmla="*/ 1574358 h 2138901"/>
                <a:gd name="connsiteX77" fmla="*/ 1152939 w 2576222"/>
                <a:gd name="connsiteY77" fmla="*/ 1518699 h 2138901"/>
                <a:gd name="connsiteX78" fmla="*/ 1160890 w 2576222"/>
                <a:gd name="connsiteY78" fmla="*/ 1423284 h 2138901"/>
                <a:gd name="connsiteX79" fmla="*/ 1184744 w 2576222"/>
                <a:gd name="connsiteY79" fmla="*/ 1391478 h 2138901"/>
                <a:gd name="connsiteX80" fmla="*/ 1248355 w 2576222"/>
                <a:gd name="connsiteY80" fmla="*/ 1327868 h 2138901"/>
                <a:gd name="connsiteX81" fmla="*/ 1359673 w 2576222"/>
                <a:gd name="connsiteY81" fmla="*/ 1216550 h 2138901"/>
                <a:gd name="connsiteX82" fmla="*/ 1391478 w 2576222"/>
                <a:gd name="connsiteY82" fmla="*/ 1137037 h 2138901"/>
                <a:gd name="connsiteX83" fmla="*/ 1399429 w 2576222"/>
                <a:gd name="connsiteY83" fmla="*/ 1097280 h 2138901"/>
                <a:gd name="connsiteX84" fmla="*/ 1391478 w 2576222"/>
                <a:gd name="connsiteY84" fmla="*/ 1065475 h 2138901"/>
                <a:gd name="connsiteX85" fmla="*/ 1359673 w 2576222"/>
                <a:gd name="connsiteY85" fmla="*/ 1009816 h 2138901"/>
                <a:gd name="connsiteX86" fmla="*/ 1319916 w 2576222"/>
                <a:gd name="connsiteY86" fmla="*/ 993913 h 2138901"/>
                <a:gd name="connsiteX87" fmla="*/ 1176793 w 2576222"/>
                <a:gd name="connsiteY87" fmla="*/ 906449 h 2138901"/>
                <a:gd name="connsiteX88" fmla="*/ 1081377 w 2576222"/>
                <a:gd name="connsiteY88" fmla="*/ 882595 h 2138901"/>
                <a:gd name="connsiteX89" fmla="*/ 922351 w 2576222"/>
                <a:gd name="connsiteY89" fmla="*/ 834887 h 2138901"/>
                <a:gd name="connsiteX90" fmla="*/ 699715 w 2576222"/>
                <a:gd name="connsiteY90" fmla="*/ 866692 h 2138901"/>
                <a:gd name="connsiteX91" fmla="*/ 683812 w 2576222"/>
                <a:gd name="connsiteY91" fmla="*/ 890546 h 2138901"/>
                <a:gd name="connsiteX92" fmla="*/ 667909 w 2576222"/>
                <a:gd name="connsiteY92" fmla="*/ 930303 h 2138901"/>
                <a:gd name="connsiteX93" fmla="*/ 691763 w 2576222"/>
                <a:gd name="connsiteY93" fmla="*/ 954157 h 2138901"/>
                <a:gd name="connsiteX94" fmla="*/ 826935 w 2576222"/>
                <a:gd name="connsiteY94" fmla="*/ 954157 h 2138901"/>
                <a:gd name="connsiteX95" fmla="*/ 811033 w 2576222"/>
                <a:gd name="connsiteY95" fmla="*/ 898497 h 2138901"/>
                <a:gd name="connsiteX96" fmla="*/ 612250 w 2576222"/>
                <a:gd name="connsiteY96" fmla="*/ 914400 h 2138901"/>
                <a:gd name="connsiteX97" fmla="*/ 524786 w 2576222"/>
                <a:gd name="connsiteY97" fmla="*/ 978010 h 2138901"/>
                <a:gd name="connsiteX98" fmla="*/ 485029 w 2576222"/>
                <a:gd name="connsiteY98" fmla="*/ 1001864 h 2138901"/>
                <a:gd name="connsiteX99" fmla="*/ 453224 w 2576222"/>
                <a:gd name="connsiteY99" fmla="*/ 1049572 h 2138901"/>
                <a:gd name="connsiteX100" fmla="*/ 405516 w 2576222"/>
                <a:gd name="connsiteY100" fmla="*/ 1105231 h 2138901"/>
                <a:gd name="connsiteX101" fmla="*/ 397565 w 2576222"/>
                <a:gd name="connsiteY101" fmla="*/ 1144988 h 2138901"/>
                <a:gd name="connsiteX102" fmla="*/ 357809 w 2576222"/>
                <a:gd name="connsiteY102" fmla="*/ 1224501 h 2138901"/>
                <a:gd name="connsiteX103" fmla="*/ 349857 w 2576222"/>
                <a:gd name="connsiteY103" fmla="*/ 1280160 h 2138901"/>
                <a:gd name="connsiteX104" fmla="*/ 333955 w 2576222"/>
                <a:gd name="connsiteY104" fmla="*/ 1359673 h 2138901"/>
                <a:gd name="connsiteX105" fmla="*/ 326003 w 2576222"/>
                <a:gd name="connsiteY105" fmla="*/ 1439186 h 2138901"/>
                <a:gd name="connsiteX106" fmla="*/ 333955 w 2576222"/>
                <a:gd name="connsiteY106" fmla="*/ 1558456 h 2138901"/>
                <a:gd name="connsiteX107" fmla="*/ 357809 w 2576222"/>
                <a:gd name="connsiteY107" fmla="*/ 1590261 h 2138901"/>
                <a:gd name="connsiteX108" fmla="*/ 381662 w 2576222"/>
                <a:gd name="connsiteY108" fmla="*/ 1630017 h 2138901"/>
                <a:gd name="connsiteX109" fmla="*/ 429370 w 2576222"/>
                <a:gd name="connsiteY109" fmla="*/ 1701579 h 2138901"/>
                <a:gd name="connsiteX110" fmla="*/ 469127 w 2576222"/>
                <a:gd name="connsiteY110" fmla="*/ 1725433 h 2138901"/>
                <a:gd name="connsiteX111" fmla="*/ 500932 w 2576222"/>
                <a:gd name="connsiteY111" fmla="*/ 1765190 h 2138901"/>
                <a:gd name="connsiteX112" fmla="*/ 524786 w 2576222"/>
                <a:gd name="connsiteY112" fmla="*/ 1781092 h 2138901"/>
                <a:gd name="connsiteX113" fmla="*/ 580445 w 2576222"/>
                <a:gd name="connsiteY113" fmla="*/ 1812897 h 2138901"/>
                <a:gd name="connsiteX114" fmla="*/ 628153 w 2576222"/>
                <a:gd name="connsiteY114" fmla="*/ 1836751 h 2138901"/>
                <a:gd name="connsiteX115" fmla="*/ 723569 w 2576222"/>
                <a:gd name="connsiteY115" fmla="*/ 1844703 h 2138901"/>
                <a:gd name="connsiteX116" fmla="*/ 795130 w 2576222"/>
                <a:gd name="connsiteY116" fmla="*/ 1836751 h 2138901"/>
                <a:gd name="connsiteX117" fmla="*/ 842838 w 2576222"/>
                <a:gd name="connsiteY117" fmla="*/ 1812897 h 2138901"/>
                <a:gd name="connsiteX118" fmla="*/ 858741 w 2576222"/>
                <a:gd name="connsiteY118" fmla="*/ 1789044 h 2138901"/>
                <a:gd name="connsiteX119" fmla="*/ 882595 w 2576222"/>
                <a:gd name="connsiteY119" fmla="*/ 1741336 h 2138901"/>
                <a:gd name="connsiteX120" fmla="*/ 890546 w 2576222"/>
                <a:gd name="connsiteY120" fmla="*/ 1701579 h 2138901"/>
                <a:gd name="connsiteX121" fmla="*/ 906449 w 2576222"/>
                <a:gd name="connsiteY121" fmla="*/ 1653871 h 2138901"/>
                <a:gd name="connsiteX122" fmla="*/ 850789 w 2576222"/>
                <a:gd name="connsiteY122" fmla="*/ 1359673 h 2138901"/>
                <a:gd name="connsiteX123" fmla="*/ 787179 w 2576222"/>
                <a:gd name="connsiteY123" fmla="*/ 1216550 h 2138901"/>
                <a:gd name="connsiteX124" fmla="*/ 723569 w 2576222"/>
                <a:gd name="connsiteY124" fmla="*/ 1129085 h 2138901"/>
                <a:gd name="connsiteX125" fmla="*/ 707666 w 2576222"/>
                <a:gd name="connsiteY125" fmla="*/ 1057524 h 2138901"/>
                <a:gd name="connsiteX126" fmla="*/ 691763 w 2576222"/>
                <a:gd name="connsiteY126" fmla="*/ 1025718 h 2138901"/>
                <a:gd name="connsiteX127" fmla="*/ 683812 w 2576222"/>
                <a:gd name="connsiteY127" fmla="*/ 906449 h 2138901"/>
                <a:gd name="connsiteX128" fmla="*/ 691763 w 2576222"/>
                <a:gd name="connsiteY128" fmla="*/ 747423 h 2138901"/>
                <a:gd name="connsiteX129" fmla="*/ 723569 w 2576222"/>
                <a:gd name="connsiteY129" fmla="*/ 715617 h 2138901"/>
                <a:gd name="connsiteX130" fmla="*/ 930302 w 2576222"/>
                <a:gd name="connsiteY130" fmla="*/ 731520 h 2138901"/>
                <a:gd name="connsiteX131" fmla="*/ 993913 w 2576222"/>
                <a:gd name="connsiteY131" fmla="*/ 739471 h 2138901"/>
                <a:gd name="connsiteX132" fmla="*/ 985962 w 2576222"/>
                <a:gd name="connsiteY132" fmla="*/ 699715 h 2138901"/>
                <a:gd name="connsiteX133" fmla="*/ 882595 w 2576222"/>
                <a:gd name="connsiteY133" fmla="*/ 604299 h 2138901"/>
                <a:gd name="connsiteX134" fmla="*/ 818984 w 2576222"/>
                <a:gd name="connsiteY134" fmla="*/ 508884 h 2138901"/>
                <a:gd name="connsiteX135" fmla="*/ 795130 w 2576222"/>
                <a:gd name="connsiteY135" fmla="*/ 477078 h 2138901"/>
                <a:gd name="connsiteX136" fmla="*/ 834887 w 2576222"/>
                <a:gd name="connsiteY136" fmla="*/ 413468 h 2138901"/>
                <a:gd name="connsiteX137" fmla="*/ 914400 w 2576222"/>
                <a:gd name="connsiteY137" fmla="*/ 381663 h 2138901"/>
                <a:gd name="connsiteX138" fmla="*/ 1041621 w 2576222"/>
                <a:gd name="connsiteY138" fmla="*/ 381663 h 2138901"/>
                <a:gd name="connsiteX139" fmla="*/ 1280160 w 2576222"/>
                <a:gd name="connsiteY139" fmla="*/ 492981 h 2138901"/>
                <a:gd name="connsiteX140" fmla="*/ 1423283 w 2576222"/>
                <a:gd name="connsiteY140" fmla="*/ 548640 h 2138901"/>
                <a:gd name="connsiteX141" fmla="*/ 1455089 w 2576222"/>
                <a:gd name="connsiteY141" fmla="*/ 612250 h 2138901"/>
                <a:gd name="connsiteX142" fmla="*/ 1447137 w 2576222"/>
                <a:gd name="connsiteY142" fmla="*/ 636104 h 2138901"/>
                <a:gd name="connsiteX143" fmla="*/ 1423283 w 2576222"/>
                <a:gd name="connsiteY143" fmla="*/ 644056 h 2138901"/>
                <a:gd name="connsiteX144" fmla="*/ 1351722 w 2576222"/>
                <a:gd name="connsiteY144" fmla="*/ 683812 h 2138901"/>
                <a:gd name="connsiteX145" fmla="*/ 1288111 w 2576222"/>
                <a:gd name="connsiteY145" fmla="*/ 707666 h 2138901"/>
                <a:gd name="connsiteX146" fmla="*/ 1113182 w 2576222"/>
                <a:gd name="connsiteY146" fmla="*/ 771277 h 2138901"/>
                <a:gd name="connsiteX147" fmla="*/ 1041621 w 2576222"/>
                <a:gd name="connsiteY147" fmla="*/ 850790 h 2138901"/>
                <a:gd name="connsiteX148" fmla="*/ 1025718 w 2576222"/>
                <a:gd name="connsiteY148" fmla="*/ 882595 h 2138901"/>
                <a:gd name="connsiteX149" fmla="*/ 1049572 w 2576222"/>
                <a:gd name="connsiteY149" fmla="*/ 1009816 h 2138901"/>
                <a:gd name="connsiteX150" fmla="*/ 1121134 w 2576222"/>
                <a:gd name="connsiteY150" fmla="*/ 1065475 h 2138901"/>
                <a:gd name="connsiteX151" fmla="*/ 1343770 w 2576222"/>
                <a:gd name="connsiteY151" fmla="*/ 1113183 h 2138901"/>
                <a:gd name="connsiteX152" fmla="*/ 1478942 w 2576222"/>
                <a:gd name="connsiteY152" fmla="*/ 1073426 h 2138901"/>
                <a:gd name="connsiteX153" fmla="*/ 1502796 w 2576222"/>
                <a:gd name="connsiteY153" fmla="*/ 1041621 h 2138901"/>
                <a:gd name="connsiteX154" fmla="*/ 1510748 w 2576222"/>
                <a:gd name="connsiteY154" fmla="*/ 1017767 h 2138901"/>
                <a:gd name="connsiteX155" fmla="*/ 1542553 w 2576222"/>
                <a:gd name="connsiteY155" fmla="*/ 946205 h 2138901"/>
                <a:gd name="connsiteX156" fmla="*/ 1550504 w 2576222"/>
                <a:gd name="connsiteY156" fmla="*/ 898497 h 2138901"/>
                <a:gd name="connsiteX157" fmla="*/ 1566407 w 2576222"/>
                <a:gd name="connsiteY157" fmla="*/ 850790 h 2138901"/>
                <a:gd name="connsiteX158" fmla="*/ 1574358 w 2576222"/>
                <a:gd name="connsiteY158" fmla="*/ 532737 h 2138901"/>
                <a:gd name="connsiteX159" fmla="*/ 1677725 w 2576222"/>
                <a:gd name="connsiteY159" fmla="*/ 580445 h 2138901"/>
                <a:gd name="connsiteX160" fmla="*/ 1701579 w 2576222"/>
                <a:gd name="connsiteY160" fmla="*/ 596348 h 2138901"/>
                <a:gd name="connsiteX161" fmla="*/ 1757238 w 2576222"/>
                <a:gd name="connsiteY161" fmla="*/ 659958 h 2138901"/>
                <a:gd name="connsiteX162" fmla="*/ 1812897 w 2576222"/>
                <a:gd name="connsiteY162" fmla="*/ 699715 h 2138901"/>
                <a:gd name="connsiteX163" fmla="*/ 1884459 w 2576222"/>
                <a:gd name="connsiteY163" fmla="*/ 803082 h 2138901"/>
                <a:gd name="connsiteX164" fmla="*/ 1892410 w 2576222"/>
                <a:gd name="connsiteY164" fmla="*/ 842838 h 2138901"/>
                <a:gd name="connsiteX165" fmla="*/ 1916264 w 2576222"/>
                <a:gd name="connsiteY165" fmla="*/ 882595 h 2138901"/>
                <a:gd name="connsiteX166" fmla="*/ 1900362 w 2576222"/>
                <a:gd name="connsiteY166" fmla="*/ 985962 h 2138901"/>
                <a:gd name="connsiteX167" fmla="*/ 1868556 w 2576222"/>
                <a:gd name="connsiteY167" fmla="*/ 1089329 h 2138901"/>
                <a:gd name="connsiteX168" fmla="*/ 1844702 w 2576222"/>
                <a:gd name="connsiteY168" fmla="*/ 1176793 h 2138901"/>
                <a:gd name="connsiteX169" fmla="*/ 1828800 w 2576222"/>
                <a:gd name="connsiteY169" fmla="*/ 1224501 h 2138901"/>
                <a:gd name="connsiteX170" fmla="*/ 1820849 w 2576222"/>
                <a:gd name="connsiteY170" fmla="*/ 1256306 h 2138901"/>
                <a:gd name="connsiteX171" fmla="*/ 1804946 w 2576222"/>
                <a:gd name="connsiteY171" fmla="*/ 1288111 h 2138901"/>
                <a:gd name="connsiteX172" fmla="*/ 1789043 w 2576222"/>
                <a:gd name="connsiteY172" fmla="*/ 1391478 h 2138901"/>
                <a:gd name="connsiteX173" fmla="*/ 1796995 w 2576222"/>
                <a:gd name="connsiteY173" fmla="*/ 1510748 h 2138901"/>
                <a:gd name="connsiteX174" fmla="*/ 1812897 w 2576222"/>
                <a:gd name="connsiteY174" fmla="*/ 1542553 h 2138901"/>
                <a:gd name="connsiteX175" fmla="*/ 1844702 w 2576222"/>
                <a:gd name="connsiteY175" fmla="*/ 1566407 h 2138901"/>
                <a:gd name="connsiteX176" fmla="*/ 2115047 w 2576222"/>
                <a:gd name="connsiteY176" fmla="*/ 1526650 h 2138901"/>
                <a:gd name="connsiteX177" fmla="*/ 2210462 w 2576222"/>
                <a:gd name="connsiteY177" fmla="*/ 1431235 h 2138901"/>
                <a:gd name="connsiteX178" fmla="*/ 2234316 w 2576222"/>
                <a:gd name="connsiteY178" fmla="*/ 1407381 h 2138901"/>
                <a:gd name="connsiteX179" fmla="*/ 2242268 w 2576222"/>
                <a:gd name="connsiteY179" fmla="*/ 1359673 h 2138901"/>
                <a:gd name="connsiteX180" fmla="*/ 2258170 w 2576222"/>
                <a:gd name="connsiteY180" fmla="*/ 1311965 h 2138901"/>
                <a:gd name="connsiteX181" fmla="*/ 2242268 w 2576222"/>
                <a:gd name="connsiteY181" fmla="*/ 1033670 h 2138901"/>
                <a:gd name="connsiteX182" fmla="*/ 2107095 w 2576222"/>
                <a:gd name="connsiteY182" fmla="*/ 787179 h 2138901"/>
                <a:gd name="connsiteX183" fmla="*/ 2027582 w 2576222"/>
                <a:gd name="connsiteY183" fmla="*/ 699715 h 2138901"/>
                <a:gd name="connsiteX184" fmla="*/ 1995777 w 2576222"/>
                <a:gd name="connsiteY184" fmla="*/ 644056 h 2138901"/>
                <a:gd name="connsiteX185" fmla="*/ 2019631 w 2576222"/>
                <a:gd name="connsiteY185" fmla="*/ 636104 h 2138901"/>
                <a:gd name="connsiteX186" fmla="*/ 2107095 w 2576222"/>
                <a:gd name="connsiteY186" fmla="*/ 564543 h 2138901"/>
                <a:gd name="connsiteX187" fmla="*/ 2162755 w 2576222"/>
                <a:gd name="connsiteY187" fmla="*/ 548640 h 2138901"/>
                <a:gd name="connsiteX188" fmla="*/ 2194560 w 2576222"/>
                <a:gd name="connsiteY188" fmla="*/ 532737 h 2138901"/>
                <a:gd name="connsiteX189" fmla="*/ 2099144 w 2576222"/>
                <a:gd name="connsiteY189" fmla="*/ 389614 h 2138901"/>
                <a:gd name="connsiteX190" fmla="*/ 1908313 w 2576222"/>
                <a:gd name="connsiteY190" fmla="*/ 278296 h 2138901"/>
                <a:gd name="connsiteX191" fmla="*/ 1709530 w 2576222"/>
                <a:gd name="connsiteY191" fmla="*/ 198783 h 2138901"/>
                <a:gd name="connsiteX192" fmla="*/ 1614115 w 2576222"/>
                <a:gd name="connsiteY192" fmla="*/ 182880 h 2138901"/>
                <a:gd name="connsiteX193" fmla="*/ 1383527 w 2576222"/>
                <a:gd name="connsiteY193" fmla="*/ 166977 h 2138901"/>
                <a:gd name="connsiteX194" fmla="*/ 1359673 w 2576222"/>
                <a:gd name="connsiteY194" fmla="*/ 190831 h 2138901"/>
                <a:gd name="connsiteX195" fmla="*/ 1319916 w 2576222"/>
                <a:gd name="connsiteY195" fmla="*/ 214685 h 2138901"/>
                <a:gd name="connsiteX196" fmla="*/ 1264257 w 2576222"/>
                <a:gd name="connsiteY196" fmla="*/ 294198 h 2138901"/>
                <a:gd name="connsiteX197" fmla="*/ 1216549 w 2576222"/>
                <a:gd name="connsiteY197" fmla="*/ 357809 h 2138901"/>
                <a:gd name="connsiteX198" fmla="*/ 1176793 w 2576222"/>
                <a:gd name="connsiteY198" fmla="*/ 365760 h 2138901"/>
                <a:gd name="connsiteX199" fmla="*/ 1073426 w 2576222"/>
                <a:gd name="connsiteY199" fmla="*/ 326004 h 2138901"/>
                <a:gd name="connsiteX200" fmla="*/ 993913 w 2576222"/>
                <a:gd name="connsiteY200" fmla="*/ 270344 h 2138901"/>
                <a:gd name="connsiteX201" fmla="*/ 985962 w 2576222"/>
                <a:gd name="connsiteY201" fmla="*/ 246490 h 2138901"/>
                <a:gd name="connsiteX202" fmla="*/ 985962 w 2576222"/>
                <a:gd name="connsiteY202" fmla="*/ 103367 h 2138901"/>
                <a:gd name="connsiteX203" fmla="*/ 1009815 w 2576222"/>
                <a:gd name="connsiteY203" fmla="*/ 87464 h 2138901"/>
                <a:gd name="connsiteX204" fmla="*/ 1033669 w 2576222"/>
                <a:gd name="connsiteY204" fmla="*/ 63610 h 2138901"/>
                <a:gd name="connsiteX205" fmla="*/ 1184744 w 2576222"/>
                <a:gd name="connsiteY205" fmla="*/ 7951 h 2138901"/>
                <a:gd name="connsiteX206" fmla="*/ 1296062 w 2576222"/>
                <a:gd name="connsiteY206" fmla="*/ 0 h 2138901"/>
                <a:gd name="connsiteX207" fmla="*/ 1391478 w 2576222"/>
                <a:gd name="connsiteY207" fmla="*/ 7951 h 2138901"/>
                <a:gd name="connsiteX208" fmla="*/ 1447137 w 2576222"/>
                <a:gd name="connsiteY208" fmla="*/ 23854 h 2138901"/>
                <a:gd name="connsiteX209" fmla="*/ 1518699 w 2576222"/>
                <a:gd name="connsiteY209" fmla="*/ 79513 h 2138901"/>
                <a:gd name="connsiteX210" fmla="*/ 1574358 w 2576222"/>
                <a:gd name="connsiteY210" fmla="*/ 119270 h 2138901"/>
                <a:gd name="connsiteX211" fmla="*/ 1622066 w 2576222"/>
                <a:gd name="connsiteY211" fmla="*/ 135172 h 2138901"/>
                <a:gd name="connsiteX212" fmla="*/ 1653871 w 2576222"/>
                <a:gd name="connsiteY212" fmla="*/ 159026 h 2138901"/>
                <a:gd name="connsiteX213" fmla="*/ 1693628 w 2576222"/>
                <a:gd name="connsiteY213" fmla="*/ 182880 h 2138901"/>
                <a:gd name="connsiteX214" fmla="*/ 1709530 w 2576222"/>
                <a:gd name="connsiteY214" fmla="*/ 206734 h 2138901"/>
                <a:gd name="connsiteX215" fmla="*/ 1685676 w 2576222"/>
                <a:gd name="connsiteY215" fmla="*/ 349857 h 2138901"/>
                <a:gd name="connsiteX216" fmla="*/ 1677725 w 2576222"/>
                <a:gd name="connsiteY216" fmla="*/ 381663 h 2138901"/>
                <a:gd name="connsiteX217" fmla="*/ 1669774 w 2576222"/>
                <a:gd name="connsiteY217" fmla="*/ 421419 h 2138901"/>
                <a:gd name="connsiteX218" fmla="*/ 1685676 w 2576222"/>
                <a:gd name="connsiteY218" fmla="*/ 540689 h 2138901"/>
                <a:gd name="connsiteX219" fmla="*/ 1709530 w 2576222"/>
                <a:gd name="connsiteY219" fmla="*/ 556591 h 2138901"/>
                <a:gd name="connsiteX220" fmla="*/ 1773141 w 2576222"/>
                <a:gd name="connsiteY220" fmla="*/ 580445 h 2138901"/>
                <a:gd name="connsiteX221" fmla="*/ 1884459 w 2576222"/>
                <a:gd name="connsiteY221" fmla="*/ 572494 h 2138901"/>
                <a:gd name="connsiteX222" fmla="*/ 1908313 w 2576222"/>
                <a:gd name="connsiteY222" fmla="*/ 540689 h 2138901"/>
                <a:gd name="connsiteX223" fmla="*/ 1940118 w 2576222"/>
                <a:gd name="connsiteY223" fmla="*/ 485030 h 2138901"/>
                <a:gd name="connsiteX224" fmla="*/ 1948069 w 2576222"/>
                <a:gd name="connsiteY224" fmla="*/ 461176 h 2138901"/>
                <a:gd name="connsiteX225" fmla="*/ 2003729 w 2576222"/>
                <a:gd name="connsiteY225" fmla="*/ 413468 h 2138901"/>
                <a:gd name="connsiteX226" fmla="*/ 2027582 w 2576222"/>
                <a:gd name="connsiteY226" fmla="*/ 405517 h 2138901"/>
                <a:gd name="connsiteX227" fmla="*/ 2186609 w 2576222"/>
                <a:gd name="connsiteY227" fmla="*/ 421419 h 2138901"/>
                <a:gd name="connsiteX228" fmla="*/ 2496709 w 2576222"/>
                <a:gd name="connsiteY228" fmla="*/ 461176 h 2138901"/>
                <a:gd name="connsiteX229" fmla="*/ 2576222 w 2576222"/>
                <a:gd name="connsiteY229" fmla="*/ 508884 h 2138901"/>
                <a:gd name="connsiteX230" fmla="*/ 2560320 w 2576222"/>
                <a:gd name="connsiteY230" fmla="*/ 532737 h 2138901"/>
                <a:gd name="connsiteX231" fmla="*/ 2512612 w 2576222"/>
                <a:gd name="connsiteY231" fmla="*/ 564543 h 213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2576222" h="2138901">
                  <a:moveTo>
                    <a:pt x="0" y="2138901"/>
                  </a:moveTo>
                  <a:cubicBezTo>
                    <a:pt x="7951" y="2120348"/>
                    <a:pt x="14827" y="2101296"/>
                    <a:pt x="23854" y="2083242"/>
                  </a:cubicBezTo>
                  <a:cubicBezTo>
                    <a:pt x="28128" y="2074695"/>
                    <a:pt x="35992" y="2068172"/>
                    <a:pt x="39756" y="2059388"/>
                  </a:cubicBezTo>
                  <a:cubicBezTo>
                    <a:pt x="44061" y="2049344"/>
                    <a:pt x="41981" y="2036890"/>
                    <a:pt x="47708" y="2027583"/>
                  </a:cubicBezTo>
                  <a:cubicBezTo>
                    <a:pt x="92542" y="1954728"/>
                    <a:pt x="79127" y="1964101"/>
                    <a:pt x="127221" y="1948070"/>
                  </a:cubicBezTo>
                  <a:cubicBezTo>
                    <a:pt x="137823" y="1950720"/>
                    <a:pt x="148794" y="1952184"/>
                    <a:pt x="159026" y="1956021"/>
                  </a:cubicBezTo>
                  <a:cubicBezTo>
                    <a:pt x="170124" y="1960183"/>
                    <a:pt x="179936" y="1967255"/>
                    <a:pt x="190831" y="1971924"/>
                  </a:cubicBezTo>
                  <a:cubicBezTo>
                    <a:pt x="198535" y="1975226"/>
                    <a:pt x="206734" y="1977225"/>
                    <a:pt x="214685" y="1979875"/>
                  </a:cubicBezTo>
                  <a:cubicBezTo>
                    <a:pt x="262393" y="1977225"/>
                    <a:pt x="311216" y="1982514"/>
                    <a:pt x="357809" y="1971924"/>
                  </a:cubicBezTo>
                  <a:cubicBezTo>
                    <a:pt x="372429" y="1968601"/>
                    <a:pt x="388782" y="1955088"/>
                    <a:pt x="389614" y="1940118"/>
                  </a:cubicBezTo>
                  <a:cubicBezTo>
                    <a:pt x="391719" y="1902228"/>
                    <a:pt x="377188" y="1864987"/>
                    <a:pt x="365760" y="1828800"/>
                  </a:cubicBezTo>
                  <a:cubicBezTo>
                    <a:pt x="362883" y="1819689"/>
                    <a:pt x="334467" y="1777886"/>
                    <a:pt x="326003" y="1765190"/>
                  </a:cubicBezTo>
                  <a:cubicBezTo>
                    <a:pt x="331304" y="1757239"/>
                    <a:pt x="332362" y="1741813"/>
                    <a:pt x="341906" y="1741336"/>
                  </a:cubicBezTo>
                  <a:cubicBezTo>
                    <a:pt x="349546" y="1740954"/>
                    <a:pt x="464603" y="1745063"/>
                    <a:pt x="508883" y="1765190"/>
                  </a:cubicBezTo>
                  <a:cubicBezTo>
                    <a:pt x="530464" y="1775000"/>
                    <a:pt x="572494" y="1796995"/>
                    <a:pt x="572494" y="1796995"/>
                  </a:cubicBezTo>
                  <a:cubicBezTo>
                    <a:pt x="618942" y="1866670"/>
                    <a:pt x="647067" y="1916709"/>
                    <a:pt x="564542" y="1614115"/>
                  </a:cubicBezTo>
                  <a:cubicBezTo>
                    <a:pt x="558113" y="1590540"/>
                    <a:pt x="531496" y="1578005"/>
                    <a:pt x="516835" y="1558456"/>
                  </a:cubicBezTo>
                  <a:cubicBezTo>
                    <a:pt x="507562" y="1546092"/>
                    <a:pt x="504468" y="1529038"/>
                    <a:pt x="492981" y="1518699"/>
                  </a:cubicBezTo>
                  <a:cubicBezTo>
                    <a:pt x="477098" y="1504404"/>
                    <a:pt x="454828" y="1499148"/>
                    <a:pt x="437322" y="1486894"/>
                  </a:cubicBezTo>
                  <a:cubicBezTo>
                    <a:pt x="356732" y="1430481"/>
                    <a:pt x="474496" y="1493554"/>
                    <a:pt x="381662" y="1447137"/>
                  </a:cubicBezTo>
                  <a:cubicBezTo>
                    <a:pt x="344556" y="1452438"/>
                    <a:pt x="306304" y="1452464"/>
                    <a:pt x="270344" y="1463040"/>
                  </a:cubicBezTo>
                  <a:cubicBezTo>
                    <a:pt x="259556" y="1466213"/>
                    <a:pt x="253689" y="1478255"/>
                    <a:pt x="246490" y="1486894"/>
                  </a:cubicBezTo>
                  <a:cubicBezTo>
                    <a:pt x="240372" y="1494235"/>
                    <a:pt x="236706" y="1503407"/>
                    <a:pt x="230588" y="1510748"/>
                  </a:cubicBezTo>
                  <a:cubicBezTo>
                    <a:pt x="190292" y="1559104"/>
                    <a:pt x="220259" y="1507552"/>
                    <a:pt x="190831" y="1566407"/>
                  </a:cubicBezTo>
                  <a:cubicBezTo>
                    <a:pt x="172125" y="1659942"/>
                    <a:pt x="163460" y="1682373"/>
                    <a:pt x="206734" y="1820849"/>
                  </a:cubicBezTo>
                  <a:cubicBezTo>
                    <a:pt x="213535" y="1842611"/>
                    <a:pt x="244878" y="1846009"/>
                    <a:pt x="262393" y="1860605"/>
                  </a:cubicBezTo>
                  <a:cubicBezTo>
                    <a:pt x="276791" y="1872603"/>
                    <a:pt x="286338" y="1890300"/>
                    <a:pt x="302149" y="1900362"/>
                  </a:cubicBezTo>
                  <a:cubicBezTo>
                    <a:pt x="324502" y="1914586"/>
                    <a:pt x="372419" y="1920025"/>
                    <a:pt x="397565" y="1924216"/>
                  </a:cubicBezTo>
                  <a:cubicBezTo>
                    <a:pt x="410817" y="1929517"/>
                    <a:pt x="423071" y="1940910"/>
                    <a:pt x="437322" y="1940118"/>
                  </a:cubicBezTo>
                  <a:cubicBezTo>
                    <a:pt x="472629" y="1938156"/>
                    <a:pt x="507579" y="1928680"/>
                    <a:pt x="540689" y="1916264"/>
                  </a:cubicBezTo>
                  <a:cubicBezTo>
                    <a:pt x="555173" y="1910833"/>
                    <a:pt x="572009" y="1880367"/>
                    <a:pt x="580445" y="1868557"/>
                  </a:cubicBezTo>
                  <a:cubicBezTo>
                    <a:pt x="640011" y="1785166"/>
                    <a:pt x="570351" y="1882259"/>
                    <a:pt x="628153" y="1812897"/>
                  </a:cubicBezTo>
                  <a:cubicBezTo>
                    <a:pt x="666908" y="1766391"/>
                    <a:pt x="614912" y="1810901"/>
                    <a:pt x="675861" y="1765190"/>
                  </a:cubicBezTo>
                  <a:cubicBezTo>
                    <a:pt x="694414" y="1770491"/>
                    <a:pt x="712555" y="1777536"/>
                    <a:pt x="731520" y="1781092"/>
                  </a:cubicBezTo>
                  <a:cubicBezTo>
                    <a:pt x="755110" y="1785515"/>
                    <a:pt x="781232" y="1779112"/>
                    <a:pt x="803082" y="1789044"/>
                  </a:cubicBezTo>
                  <a:cubicBezTo>
                    <a:pt x="843415" y="1807377"/>
                    <a:pt x="904684" y="1846296"/>
                    <a:pt x="930302" y="1892410"/>
                  </a:cubicBezTo>
                  <a:cubicBezTo>
                    <a:pt x="938227" y="1906675"/>
                    <a:pt x="948204" y="1938165"/>
                    <a:pt x="954156" y="1956021"/>
                  </a:cubicBezTo>
                  <a:cubicBezTo>
                    <a:pt x="952598" y="1965372"/>
                    <a:pt x="950428" y="2018638"/>
                    <a:pt x="930302" y="2027583"/>
                  </a:cubicBezTo>
                  <a:cubicBezTo>
                    <a:pt x="913176" y="2035195"/>
                    <a:pt x="893196" y="2032884"/>
                    <a:pt x="874643" y="2035534"/>
                  </a:cubicBezTo>
                  <a:cubicBezTo>
                    <a:pt x="781521" y="2023894"/>
                    <a:pt x="815720" y="2031471"/>
                    <a:pt x="699715" y="1995777"/>
                  </a:cubicBezTo>
                  <a:cubicBezTo>
                    <a:pt x="663056" y="1984497"/>
                    <a:pt x="612862" y="1975856"/>
                    <a:pt x="580445" y="1948070"/>
                  </a:cubicBezTo>
                  <a:cubicBezTo>
                    <a:pt x="569061" y="1938312"/>
                    <a:pt x="559242" y="1926866"/>
                    <a:pt x="548640" y="1916264"/>
                  </a:cubicBezTo>
                  <a:cubicBezTo>
                    <a:pt x="539523" y="1879794"/>
                    <a:pt x="529259" y="1854427"/>
                    <a:pt x="548640" y="1812897"/>
                  </a:cubicBezTo>
                  <a:cubicBezTo>
                    <a:pt x="558151" y="1792517"/>
                    <a:pt x="580445" y="1781092"/>
                    <a:pt x="596348" y="1765190"/>
                  </a:cubicBezTo>
                  <a:cubicBezTo>
                    <a:pt x="632775" y="1728764"/>
                    <a:pt x="610143" y="1746366"/>
                    <a:pt x="667909" y="1717482"/>
                  </a:cubicBezTo>
                  <a:cubicBezTo>
                    <a:pt x="787179" y="1722783"/>
                    <a:pt x="906943" y="1721305"/>
                    <a:pt x="1025718" y="1733384"/>
                  </a:cubicBezTo>
                  <a:cubicBezTo>
                    <a:pt x="1064111" y="1737288"/>
                    <a:pt x="1099805" y="1755036"/>
                    <a:pt x="1137036" y="1765190"/>
                  </a:cubicBezTo>
                  <a:cubicBezTo>
                    <a:pt x="1220254" y="1787886"/>
                    <a:pt x="1195448" y="1780659"/>
                    <a:pt x="1296062" y="1789044"/>
                  </a:cubicBezTo>
                  <a:cubicBezTo>
                    <a:pt x="1331506" y="1797905"/>
                    <a:pt x="1403746" y="1823575"/>
                    <a:pt x="1439186" y="1796995"/>
                  </a:cubicBezTo>
                  <a:cubicBezTo>
                    <a:pt x="1456671" y="1783881"/>
                    <a:pt x="1449788" y="1754588"/>
                    <a:pt x="1455089" y="1733384"/>
                  </a:cubicBezTo>
                  <a:cubicBezTo>
                    <a:pt x="1431235" y="1664473"/>
                    <a:pt x="1435091" y="1578214"/>
                    <a:pt x="1383527" y="1526650"/>
                  </a:cubicBezTo>
                  <a:cubicBezTo>
                    <a:pt x="1357023" y="1500146"/>
                    <a:pt x="1328813" y="1475243"/>
                    <a:pt x="1304014" y="1447137"/>
                  </a:cubicBezTo>
                  <a:cubicBezTo>
                    <a:pt x="1288929" y="1430041"/>
                    <a:pt x="1281487" y="1406410"/>
                    <a:pt x="1264257" y="1391478"/>
                  </a:cubicBezTo>
                  <a:cubicBezTo>
                    <a:pt x="1240899" y="1371235"/>
                    <a:pt x="1210744" y="1360484"/>
                    <a:pt x="1184744" y="1343770"/>
                  </a:cubicBezTo>
                  <a:cubicBezTo>
                    <a:pt x="1173597" y="1336604"/>
                    <a:pt x="1165243" y="1324839"/>
                    <a:pt x="1152939" y="1319917"/>
                  </a:cubicBezTo>
                  <a:cubicBezTo>
                    <a:pt x="1146805" y="1317463"/>
                    <a:pt x="1051373" y="1304271"/>
                    <a:pt x="1049572" y="1304014"/>
                  </a:cubicBezTo>
                  <a:cubicBezTo>
                    <a:pt x="1028368" y="1311082"/>
                    <a:pt x="1013776" y="1311994"/>
                    <a:pt x="1001864" y="1335819"/>
                  </a:cubicBezTo>
                  <a:cubicBezTo>
                    <a:pt x="995820" y="1347907"/>
                    <a:pt x="997796" y="1362631"/>
                    <a:pt x="993913" y="1375576"/>
                  </a:cubicBezTo>
                  <a:cubicBezTo>
                    <a:pt x="989812" y="1389247"/>
                    <a:pt x="983311" y="1402080"/>
                    <a:pt x="978010" y="1415332"/>
                  </a:cubicBezTo>
                  <a:cubicBezTo>
                    <a:pt x="983311" y="1428584"/>
                    <a:pt x="989812" y="1441418"/>
                    <a:pt x="993913" y="1455089"/>
                  </a:cubicBezTo>
                  <a:cubicBezTo>
                    <a:pt x="997796" y="1468033"/>
                    <a:pt x="993422" y="1484292"/>
                    <a:pt x="1001864" y="1494845"/>
                  </a:cubicBezTo>
                  <a:cubicBezTo>
                    <a:pt x="1036607" y="1538275"/>
                    <a:pt x="1049691" y="1530357"/>
                    <a:pt x="1089329" y="1542553"/>
                  </a:cubicBezTo>
                  <a:cubicBezTo>
                    <a:pt x="1113361" y="1549947"/>
                    <a:pt x="1137456" y="1557294"/>
                    <a:pt x="1160890" y="1566407"/>
                  </a:cubicBezTo>
                  <a:cubicBezTo>
                    <a:pt x="1185219" y="1575868"/>
                    <a:pt x="1207449" y="1590711"/>
                    <a:pt x="1232452" y="1598212"/>
                  </a:cubicBezTo>
                  <a:cubicBezTo>
                    <a:pt x="1260835" y="1606727"/>
                    <a:pt x="1290761" y="1608814"/>
                    <a:pt x="1319916" y="1614115"/>
                  </a:cubicBezTo>
                  <a:cubicBezTo>
                    <a:pt x="1410031" y="1606164"/>
                    <a:pt x="1501086" y="1605486"/>
                    <a:pt x="1590261" y="1590261"/>
                  </a:cubicBezTo>
                  <a:cubicBezTo>
                    <a:pt x="1611325" y="1586665"/>
                    <a:pt x="1625976" y="1566127"/>
                    <a:pt x="1645920" y="1558456"/>
                  </a:cubicBezTo>
                  <a:cubicBezTo>
                    <a:pt x="1660967" y="1552668"/>
                    <a:pt x="1677725" y="1553155"/>
                    <a:pt x="1693628" y="1550504"/>
                  </a:cubicBezTo>
                  <a:cubicBezTo>
                    <a:pt x="1704230" y="1545203"/>
                    <a:pt x="1713653" y="1535911"/>
                    <a:pt x="1725433" y="1534602"/>
                  </a:cubicBezTo>
                  <a:cubicBezTo>
                    <a:pt x="1779370" y="1528609"/>
                    <a:pt x="1773890" y="1560706"/>
                    <a:pt x="1789043" y="1606164"/>
                  </a:cubicBezTo>
                  <a:cubicBezTo>
                    <a:pt x="1823283" y="1708883"/>
                    <a:pt x="1763123" y="1553288"/>
                    <a:pt x="1812897" y="1677725"/>
                  </a:cubicBezTo>
                  <a:cubicBezTo>
                    <a:pt x="1810247" y="1698929"/>
                    <a:pt x="1812882" y="1721496"/>
                    <a:pt x="1804946" y="1741336"/>
                  </a:cubicBezTo>
                  <a:cubicBezTo>
                    <a:pt x="1798845" y="1756587"/>
                    <a:pt x="1759663" y="1762596"/>
                    <a:pt x="1749287" y="1765190"/>
                  </a:cubicBezTo>
                  <a:cubicBezTo>
                    <a:pt x="1664473" y="1759889"/>
                    <a:pt x="1578568" y="1763848"/>
                    <a:pt x="1494845" y="1749287"/>
                  </a:cubicBezTo>
                  <a:cubicBezTo>
                    <a:pt x="1455072" y="1742370"/>
                    <a:pt x="1421121" y="1716290"/>
                    <a:pt x="1383527" y="1701579"/>
                  </a:cubicBezTo>
                  <a:cubicBezTo>
                    <a:pt x="1360112" y="1692416"/>
                    <a:pt x="1334239" y="1689392"/>
                    <a:pt x="1311965" y="1677725"/>
                  </a:cubicBezTo>
                  <a:cubicBezTo>
                    <a:pt x="1234255" y="1637020"/>
                    <a:pt x="1227251" y="1624817"/>
                    <a:pt x="1176793" y="1574358"/>
                  </a:cubicBezTo>
                  <a:cubicBezTo>
                    <a:pt x="1168842" y="1555805"/>
                    <a:pt x="1155052" y="1538773"/>
                    <a:pt x="1152939" y="1518699"/>
                  </a:cubicBezTo>
                  <a:cubicBezTo>
                    <a:pt x="1149598" y="1486959"/>
                    <a:pt x="1153149" y="1454246"/>
                    <a:pt x="1160890" y="1423284"/>
                  </a:cubicBezTo>
                  <a:cubicBezTo>
                    <a:pt x="1164104" y="1410427"/>
                    <a:pt x="1175789" y="1401247"/>
                    <a:pt x="1184744" y="1391478"/>
                  </a:cubicBezTo>
                  <a:cubicBezTo>
                    <a:pt x="1205007" y="1369374"/>
                    <a:pt x="1229367" y="1351076"/>
                    <a:pt x="1248355" y="1327868"/>
                  </a:cubicBezTo>
                  <a:cubicBezTo>
                    <a:pt x="1329702" y="1228443"/>
                    <a:pt x="1287615" y="1259785"/>
                    <a:pt x="1359673" y="1216550"/>
                  </a:cubicBezTo>
                  <a:cubicBezTo>
                    <a:pt x="1366113" y="1201523"/>
                    <a:pt x="1385745" y="1159970"/>
                    <a:pt x="1391478" y="1137037"/>
                  </a:cubicBezTo>
                  <a:cubicBezTo>
                    <a:pt x="1394756" y="1123926"/>
                    <a:pt x="1396779" y="1110532"/>
                    <a:pt x="1399429" y="1097280"/>
                  </a:cubicBezTo>
                  <a:cubicBezTo>
                    <a:pt x="1396779" y="1086678"/>
                    <a:pt x="1394480" y="1075982"/>
                    <a:pt x="1391478" y="1065475"/>
                  </a:cubicBezTo>
                  <a:cubicBezTo>
                    <a:pt x="1385419" y="1044266"/>
                    <a:pt x="1378939" y="1024266"/>
                    <a:pt x="1359673" y="1009816"/>
                  </a:cubicBezTo>
                  <a:cubicBezTo>
                    <a:pt x="1348254" y="1001252"/>
                    <a:pt x="1333168" y="999214"/>
                    <a:pt x="1319916" y="993913"/>
                  </a:cubicBezTo>
                  <a:cubicBezTo>
                    <a:pt x="1262979" y="946466"/>
                    <a:pt x="1259652" y="937521"/>
                    <a:pt x="1176793" y="906449"/>
                  </a:cubicBezTo>
                  <a:cubicBezTo>
                    <a:pt x="1146096" y="894938"/>
                    <a:pt x="1112741" y="892140"/>
                    <a:pt x="1081377" y="882595"/>
                  </a:cubicBezTo>
                  <a:cubicBezTo>
                    <a:pt x="891222" y="824722"/>
                    <a:pt x="1086996" y="871475"/>
                    <a:pt x="922351" y="834887"/>
                  </a:cubicBezTo>
                  <a:cubicBezTo>
                    <a:pt x="784261" y="840410"/>
                    <a:pt x="758263" y="796435"/>
                    <a:pt x="699715" y="866692"/>
                  </a:cubicBezTo>
                  <a:cubicBezTo>
                    <a:pt x="693597" y="874033"/>
                    <a:pt x="688086" y="881999"/>
                    <a:pt x="683812" y="890546"/>
                  </a:cubicBezTo>
                  <a:cubicBezTo>
                    <a:pt x="677429" y="903312"/>
                    <a:pt x="673210" y="917051"/>
                    <a:pt x="667909" y="930303"/>
                  </a:cubicBezTo>
                  <a:cubicBezTo>
                    <a:pt x="675860" y="938254"/>
                    <a:pt x="682227" y="948197"/>
                    <a:pt x="691763" y="954157"/>
                  </a:cubicBezTo>
                  <a:cubicBezTo>
                    <a:pt x="741649" y="985335"/>
                    <a:pt x="762191" y="964947"/>
                    <a:pt x="826935" y="954157"/>
                  </a:cubicBezTo>
                  <a:cubicBezTo>
                    <a:pt x="821634" y="935604"/>
                    <a:pt x="830006" y="902011"/>
                    <a:pt x="811033" y="898497"/>
                  </a:cubicBezTo>
                  <a:cubicBezTo>
                    <a:pt x="745672" y="886393"/>
                    <a:pt x="676298" y="896609"/>
                    <a:pt x="612250" y="914400"/>
                  </a:cubicBezTo>
                  <a:cubicBezTo>
                    <a:pt x="577516" y="924048"/>
                    <a:pt x="555698" y="959463"/>
                    <a:pt x="524786" y="978010"/>
                  </a:cubicBezTo>
                  <a:lnTo>
                    <a:pt x="485029" y="1001864"/>
                  </a:lnTo>
                  <a:cubicBezTo>
                    <a:pt x="474427" y="1017767"/>
                    <a:pt x="465922" y="1035287"/>
                    <a:pt x="453224" y="1049572"/>
                  </a:cubicBezTo>
                  <a:cubicBezTo>
                    <a:pt x="394240" y="1115929"/>
                    <a:pt x="443174" y="1029918"/>
                    <a:pt x="405516" y="1105231"/>
                  </a:cubicBezTo>
                  <a:cubicBezTo>
                    <a:pt x="402866" y="1118483"/>
                    <a:pt x="402584" y="1132440"/>
                    <a:pt x="397565" y="1144988"/>
                  </a:cubicBezTo>
                  <a:cubicBezTo>
                    <a:pt x="386560" y="1172501"/>
                    <a:pt x="357809" y="1224501"/>
                    <a:pt x="357809" y="1224501"/>
                  </a:cubicBezTo>
                  <a:cubicBezTo>
                    <a:pt x="355158" y="1243054"/>
                    <a:pt x="353114" y="1261704"/>
                    <a:pt x="349857" y="1280160"/>
                  </a:cubicBezTo>
                  <a:cubicBezTo>
                    <a:pt x="345160" y="1306778"/>
                    <a:pt x="337965" y="1332943"/>
                    <a:pt x="333955" y="1359673"/>
                  </a:cubicBezTo>
                  <a:cubicBezTo>
                    <a:pt x="330004" y="1386015"/>
                    <a:pt x="328654" y="1412682"/>
                    <a:pt x="326003" y="1439186"/>
                  </a:cubicBezTo>
                  <a:cubicBezTo>
                    <a:pt x="328654" y="1478943"/>
                    <a:pt x="325746" y="1519466"/>
                    <a:pt x="333955" y="1558456"/>
                  </a:cubicBezTo>
                  <a:cubicBezTo>
                    <a:pt x="336685" y="1571424"/>
                    <a:pt x="350458" y="1579235"/>
                    <a:pt x="357809" y="1590261"/>
                  </a:cubicBezTo>
                  <a:cubicBezTo>
                    <a:pt x="366381" y="1603120"/>
                    <a:pt x="374157" y="1616507"/>
                    <a:pt x="381662" y="1630017"/>
                  </a:cubicBezTo>
                  <a:cubicBezTo>
                    <a:pt x="399457" y="1662048"/>
                    <a:pt x="398318" y="1673978"/>
                    <a:pt x="429370" y="1701579"/>
                  </a:cubicBezTo>
                  <a:cubicBezTo>
                    <a:pt x="440921" y="1711846"/>
                    <a:pt x="455875" y="1717482"/>
                    <a:pt x="469127" y="1725433"/>
                  </a:cubicBezTo>
                  <a:cubicBezTo>
                    <a:pt x="479729" y="1738685"/>
                    <a:pt x="488932" y="1753190"/>
                    <a:pt x="500932" y="1765190"/>
                  </a:cubicBezTo>
                  <a:cubicBezTo>
                    <a:pt x="507689" y="1771947"/>
                    <a:pt x="516592" y="1776175"/>
                    <a:pt x="524786" y="1781092"/>
                  </a:cubicBezTo>
                  <a:cubicBezTo>
                    <a:pt x="543109" y="1792086"/>
                    <a:pt x="561631" y="1802766"/>
                    <a:pt x="580445" y="1812897"/>
                  </a:cubicBezTo>
                  <a:cubicBezTo>
                    <a:pt x="596100" y="1821326"/>
                    <a:pt x="610797" y="1832894"/>
                    <a:pt x="628153" y="1836751"/>
                  </a:cubicBezTo>
                  <a:cubicBezTo>
                    <a:pt x="659309" y="1843675"/>
                    <a:pt x="691764" y="1842052"/>
                    <a:pt x="723569" y="1844703"/>
                  </a:cubicBezTo>
                  <a:cubicBezTo>
                    <a:pt x="747423" y="1842052"/>
                    <a:pt x="771940" y="1842935"/>
                    <a:pt x="795130" y="1836751"/>
                  </a:cubicBezTo>
                  <a:cubicBezTo>
                    <a:pt x="812309" y="1832170"/>
                    <a:pt x="828614" y="1823565"/>
                    <a:pt x="842838" y="1812897"/>
                  </a:cubicBezTo>
                  <a:cubicBezTo>
                    <a:pt x="850483" y="1807163"/>
                    <a:pt x="854100" y="1797397"/>
                    <a:pt x="858741" y="1789044"/>
                  </a:cubicBezTo>
                  <a:cubicBezTo>
                    <a:pt x="867376" y="1773502"/>
                    <a:pt x="874644" y="1757239"/>
                    <a:pt x="882595" y="1741336"/>
                  </a:cubicBezTo>
                  <a:cubicBezTo>
                    <a:pt x="885245" y="1728084"/>
                    <a:pt x="886990" y="1714618"/>
                    <a:pt x="890546" y="1701579"/>
                  </a:cubicBezTo>
                  <a:cubicBezTo>
                    <a:pt x="894957" y="1685407"/>
                    <a:pt x="907433" y="1670605"/>
                    <a:pt x="906449" y="1653871"/>
                  </a:cubicBezTo>
                  <a:cubicBezTo>
                    <a:pt x="900716" y="1556412"/>
                    <a:pt x="888411" y="1452019"/>
                    <a:pt x="850789" y="1359673"/>
                  </a:cubicBezTo>
                  <a:cubicBezTo>
                    <a:pt x="831091" y="1311324"/>
                    <a:pt x="819792" y="1257317"/>
                    <a:pt x="787179" y="1216550"/>
                  </a:cubicBezTo>
                  <a:cubicBezTo>
                    <a:pt x="743435" y="1161868"/>
                    <a:pt x="764788" y="1190914"/>
                    <a:pt x="723569" y="1129085"/>
                  </a:cubicBezTo>
                  <a:cubicBezTo>
                    <a:pt x="718268" y="1105231"/>
                    <a:pt x="714852" y="1080879"/>
                    <a:pt x="707666" y="1057524"/>
                  </a:cubicBezTo>
                  <a:cubicBezTo>
                    <a:pt x="704180" y="1046195"/>
                    <a:pt x="693612" y="1037426"/>
                    <a:pt x="691763" y="1025718"/>
                  </a:cubicBezTo>
                  <a:cubicBezTo>
                    <a:pt x="685549" y="986361"/>
                    <a:pt x="686462" y="946205"/>
                    <a:pt x="683812" y="906449"/>
                  </a:cubicBezTo>
                  <a:cubicBezTo>
                    <a:pt x="686462" y="853440"/>
                    <a:pt x="680938" y="799382"/>
                    <a:pt x="691763" y="747423"/>
                  </a:cubicBezTo>
                  <a:cubicBezTo>
                    <a:pt x="694821" y="732745"/>
                    <a:pt x="708609" y="716614"/>
                    <a:pt x="723569" y="715617"/>
                  </a:cubicBezTo>
                  <a:cubicBezTo>
                    <a:pt x="792531" y="711019"/>
                    <a:pt x="861455" y="725445"/>
                    <a:pt x="930302" y="731520"/>
                  </a:cubicBezTo>
                  <a:cubicBezTo>
                    <a:pt x="951588" y="733398"/>
                    <a:pt x="972709" y="736821"/>
                    <a:pt x="993913" y="739471"/>
                  </a:cubicBezTo>
                  <a:cubicBezTo>
                    <a:pt x="991263" y="726219"/>
                    <a:pt x="992772" y="711388"/>
                    <a:pt x="985962" y="699715"/>
                  </a:cubicBezTo>
                  <a:cubicBezTo>
                    <a:pt x="957668" y="651211"/>
                    <a:pt x="926179" y="635431"/>
                    <a:pt x="882595" y="604299"/>
                  </a:cubicBezTo>
                  <a:cubicBezTo>
                    <a:pt x="861391" y="572494"/>
                    <a:pt x="840640" y="540383"/>
                    <a:pt x="818984" y="508884"/>
                  </a:cubicBezTo>
                  <a:cubicBezTo>
                    <a:pt x="811476" y="497963"/>
                    <a:pt x="797729" y="490073"/>
                    <a:pt x="795130" y="477078"/>
                  </a:cubicBezTo>
                  <a:cubicBezTo>
                    <a:pt x="784800" y="425424"/>
                    <a:pt x="803536" y="430885"/>
                    <a:pt x="834887" y="413468"/>
                  </a:cubicBezTo>
                  <a:cubicBezTo>
                    <a:pt x="892651" y="381377"/>
                    <a:pt x="853875" y="393767"/>
                    <a:pt x="914400" y="381663"/>
                  </a:cubicBezTo>
                  <a:cubicBezTo>
                    <a:pt x="964720" y="348116"/>
                    <a:pt x="938075" y="358129"/>
                    <a:pt x="1041621" y="381663"/>
                  </a:cubicBezTo>
                  <a:cubicBezTo>
                    <a:pt x="1159723" y="408505"/>
                    <a:pt x="1123562" y="436036"/>
                    <a:pt x="1280160" y="492981"/>
                  </a:cubicBezTo>
                  <a:cubicBezTo>
                    <a:pt x="1386594" y="531684"/>
                    <a:pt x="1339110" y="512566"/>
                    <a:pt x="1423283" y="548640"/>
                  </a:cubicBezTo>
                  <a:cubicBezTo>
                    <a:pt x="1427773" y="556123"/>
                    <a:pt x="1455089" y="595135"/>
                    <a:pt x="1455089" y="612250"/>
                  </a:cubicBezTo>
                  <a:cubicBezTo>
                    <a:pt x="1455089" y="620632"/>
                    <a:pt x="1453064" y="630177"/>
                    <a:pt x="1447137" y="636104"/>
                  </a:cubicBezTo>
                  <a:cubicBezTo>
                    <a:pt x="1441210" y="642031"/>
                    <a:pt x="1430780" y="640308"/>
                    <a:pt x="1423283" y="644056"/>
                  </a:cubicBezTo>
                  <a:cubicBezTo>
                    <a:pt x="1372949" y="669224"/>
                    <a:pt x="1397668" y="664668"/>
                    <a:pt x="1351722" y="683812"/>
                  </a:cubicBezTo>
                  <a:cubicBezTo>
                    <a:pt x="1330818" y="692522"/>
                    <a:pt x="1309015" y="698956"/>
                    <a:pt x="1288111" y="707666"/>
                  </a:cubicBezTo>
                  <a:cubicBezTo>
                    <a:pt x="1134286" y="771759"/>
                    <a:pt x="1210670" y="755028"/>
                    <a:pt x="1113182" y="771277"/>
                  </a:cubicBezTo>
                  <a:cubicBezTo>
                    <a:pt x="1085449" y="799010"/>
                    <a:pt x="1063379" y="818153"/>
                    <a:pt x="1041621" y="850790"/>
                  </a:cubicBezTo>
                  <a:cubicBezTo>
                    <a:pt x="1035046" y="860652"/>
                    <a:pt x="1031019" y="871993"/>
                    <a:pt x="1025718" y="882595"/>
                  </a:cubicBezTo>
                  <a:cubicBezTo>
                    <a:pt x="1033669" y="925002"/>
                    <a:pt x="1029614" y="971563"/>
                    <a:pt x="1049572" y="1009816"/>
                  </a:cubicBezTo>
                  <a:cubicBezTo>
                    <a:pt x="1063551" y="1036608"/>
                    <a:pt x="1094105" y="1051960"/>
                    <a:pt x="1121134" y="1065475"/>
                  </a:cubicBezTo>
                  <a:cubicBezTo>
                    <a:pt x="1232393" y="1121104"/>
                    <a:pt x="1161156" y="1094921"/>
                    <a:pt x="1343770" y="1113183"/>
                  </a:cubicBezTo>
                  <a:cubicBezTo>
                    <a:pt x="1438899" y="1099593"/>
                    <a:pt x="1436781" y="1122614"/>
                    <a:pt x="1478942" y="1073426"/>
                  </a:cubicBezTo>
                  <a:cubicBezTo>
                    <a:pt x="1487566" y="1063364"/>
                    <a:pt x="1494845" y="1052223"/>
                    <a:pt x="1502796" y="1041621"/>
                  </a:cubicBezTo>
                  <a:cubicBezTo>
                    <a:pt x="1505447" y="1033670"/>
                    <a:pt x="1507524" y="1025504"/>
                    <a:pt x="1510748" y="1017767"/>
                  </a:cubicBezTo>
                  <a:cubicBezTo>
                    <a:pt x="1520788" y="993671"/>
                    <a:pt x="1534298" y="970969"/>
                    <a:pt x="1542553" y="946205"/>
                  </a:cubicBezTo>
                  <a:cubicBezTo>
                    <a:pt x="1547651" y="930910"/>
                    <a:pt x="1546594" y="914138"/>
                    <a:pt x="1550504" y="898497"/>
                  </a:cubicBezTo>
                  <a:cubicBezTo>
                    <a:pt x="1554570" y="882235"/>
                    <a:pt x="1561106" y="866692"/>
                    <a:pt x="1566407" y="850790"/>
                  </a:cubicBezTo>
                  <a:cubicBezTo>
                    <a:pt x="1569057" y="744772"/>
                    <a:pt x="1549917" y="635933"/>
                    <a:pt x="1574358" y="532737"/>
                  </a:cubicBezTo>
                  <a:cubicBezTo>
                    <a:pt x="1583146" y="495631"/>
                    <a:pt x="1676255" y="579342"/>
                    <a:pt x="1677725" y="580445"/>
                  </a:cubicBezTo>
                  <a:cubicBezTo>
                    <a:pt x="1685370" y="586179"/>
                    <a:pt x="1694822" y="589591"/>
                    <a:pt x="1701579" y="596348"/>
                  </a:cubicBezTo>
                  <a:cubicBezTo>
                    <a:pt x="1734834" y="629603"/>
                    <a:pt x="1725077" y="634229"/>
                    <a:pt x="1757238" y="659958"/>
                  </a:cubicBezTo>
                  <a:cubicBezTo>
                    <a:pt x="1775042" y="674201"/>
                    <a:pt x="1796775" y="683593"/>
                    <a:pt x="1812897" y="699715"/>
                  </a:cubicBezTo>
                  <a:cubicBezTo>
                    <a:pt x="1857850" y="744669"/>
                    <a:pt x="1862095" y="758354"/>
                    <a:pt x="1884459" y="803082"/>
                  </a:cubicBezTo>
                  <a:cubicBezTo>
                    <a:pt x="1887109" y="816334"/>
                    <a:pt x="1887391" y="830290"/>
                    <a:pt x="1892410" y="842838"/>
                  </a:cubicBezTo>
                  <a:cubicBezTo>
                    <a:pt x="1898150" y="857187"/>
                    <a:pt x="1915407" y="867164"/>
                    <a:pt x="1916264" y="882595"/>
                  </a:cubicBezTo>
                  <a:cubicBezTo>
                    <a:pt x="1918198" y="917402"/>
                    <a:pt x="1905072" y="951421"/>
                    <a:pt x="1900362" y="985962"/>
                  </a:cubicBezTo>
                  <a:cubicBezTo>
                    <a:pt x="1888332" y="1074181"/>
                    <a:pt x="1908254" y="1036399"/>
                    <a:pt x="1868556" y="1089329"/>
                  </a:cubicBezTo>
                  <a:cubicBezTo>
                    <a:pt x="1820501" y="1233499"/>
                    <a:pt x="1878419" y="1053167"/>
                    <a:pt x="1844702" y="1176793"/>
                  </a:cubicBezTo>
                  <a:cubicBezTo>
                    <a:pt x="1840291" y="1192965"/>
                    <a:pt x="1833617" y="1208445"/>
                    <a:pt x="1828800" y="1224501"/>
                  </a:cubicBezTo>
                  <a:cubicBezTo>
                    <a:pt x="1825660" y="1234968"/>
                    <a:pt x="1824686" y="1246074"/>
                    <a:pt x="1820849" y="1256306"/>
                  </a:cubicBezTo>
                  <a:cubicBezTo>
                    <a:pt x="1816687" y="1267404"/>
                    <a:pt x="1810247" y="1277509"/>
                    <a:pt x="1804946" y="1288111"/>
                  </a:cubicBezTo>
                  <a:cubicBezTo>
                    <a:pt x="1802716" y="1301491"/>
                    <a:pt x="1789043" y="1381255"/>
                    <a:pt x="1789043" y="1391478"/>
                  </a:cubicBezTo>
                  <a:cubicBezTo>
                    <a:pt x="1789043" y="1431323"/>
                    <a:pt x="1790781" y="1471391"/>
                    <a:pt x="1796995" y="1510748"/>
                  </a:cubicBezTo>
                  <a:cubicBezTo>
                    <a:pt x="1798844" y="1522456"/>
                    <a:pt x="1805183" y="1533554"/>
                    <a:pt x="1812897" y="1542553"/>
                  </a:cubicBezTo>
                  <a:cubicBezTo>
                    <a:pt x="1821521" y="1552615"/>
                    <a:pt x="1834100" y="1558456"/>
                    <a:pt x="1844702" y="1566407"/>
                  </a:cubicBezTo>
                  <a:cubicBezTo>
                    <a:pt x="1921930" y="1563318"/>
                    <a:pt x="2041003" y="1583065"/>
                    <a:pt x="2115047" y="1526650"/>
                  </a:cubicBezTo>
                  <a:cubicBezTo>
                    <a:pt x="2150825" y="1499391"/>
                    <a:pt x="2178657" y="1463040"/>
                    <a:pt x="2210462" y="1431235"/>
                  </a:cubicBezTo>
                  <a:lnTo>
                    <a:pt x="2234316" y="1407381"/>
                  </a:lnTo>
                  <a:cubicBezTo>
                    <a:pt x="2236967" y="1391478"/>
                    <a:pt x="2238358" y="1375314"/>
                    <a:pt x="2242268" y="1359673"/>
                  </a:cubicBezTo>
                  <a:cubicBezTo>
                    <a:pt x="2246334" y="1343411"/>
                    <a:pt x="2258170" y="1328728"/>
                    <a:pt x="2258170" y="1311965"/>
                  </a:cubicBezTo>
                  <a:cubicBezTo>
                    <a:pt x="2258170" y="1219049"/>
                    <a:pt x="2261737" y="1124524"/>
                    <a:pt x="2242268" y="1033670"/>
                  </a:cubicBezTo>
                  <a:cubicBezTo>
                    <a:pt x="2226471" y="959952"/>
                    <a:pt x="2157370" y="852923"/>
                    <a:pt x="2107095" y="787179"/>
                  </a:cubicBezTo>
                  <a:cubicBezTo>
                    <a:pt x="2012532" y="663520"/>
                    <a:pt x="2099430" y="783537"/>
                    <a:pt x="2027582" y="699715"/>
                  </a:cubicBezTo>
                  <a:cubicBezTo>
                    <a:pt x="2014098" y="683984"/>
                    <a:pt x="2004799" y="662099"/>
                    <a:pt x="1995777" y="644056"/>
                  </a:cubicBezTo>
                  <a:cubicBezTo>
                    <a:pt x="2003728" y="641405"/>
                    <a:pt x="2012765" y="640910"/>
                    <a:pt x="2019631" y="636104"/>
                  </a:cubicBezTo>
                  <a:cubicBezTo>
                    <a:pt x="2034156" y="625937"/>
                    <a:pt x="2083507" y="578022"/>
                    <a:pt x="2107095" y="564543"/>
                  </a:cubicBezTo>
                  <a:cubicBezTo>
                    <a:pt x="2115971" y="559471"/>
                    <a:pt x="2155864" y="550363"/>
                    <a:pt x="2162755" y="548640"/>
                  </a:cubicBezTo>
                  <a:cubicBezTo>
                    <a:pt x="2173357" y="543339"/>
                    <a:pt x="2193651" y="544555"/>
                    <a:pt x="2194560" y="532737"/>
                  </a:cubicBezTo>
                  <a:cubicBezTo>
                    <a:pt x="2200998" y="449039"/>
                    <a:pt x="2156316" y="430905"/>
                    <a:pt x="2099144" y="389614"/>
                  </a:cubicBezTo>
                  <a:cubicBezTo>
                    <a:pt x="2040505" y="347264"/>
                    <a:pt x="1973647" y="307696"/>
                    <a:pt x="1908313" y="278296"/>
                  </a:cubicBezTo>
                  <a:cubicBezTo>
                    <a:pt x="1843233" y="249010"/>
                    <a:pt x="1777414" y="220800"/>
                    <a:pt x="1709530" y="198783"/>
                  </a:cubicBezTo>
                  <a:cubicBezTo>
                    <a:pt x="1678859" y="188836"/>
                    <a:pt x="1645920" y="188181"/>
                    <a:pt x="1614115" y="182880"/>
                  </a:cubicBezTo>
                  <a:cubicBezTo>
                    <a:pt x="1505265" y="143299"/>
                    <a:pt x="1520772" y="134300"/>
                    <a:pt x="1383527" y="166977"/>
                  </a:cubicBezTo>
                  <a:cubicBezTo>
                    <a:pt x="1372588" y="169582"/>
                    <a:pt x="1368669" y="184084"/>
                    <a:pt x="1359673" y="190831"/>
                  </a:cubicBezTo>
                  <a:cubicBezTo>
                    <a:pt x="1347309" y="200104"/>
                    <a:pt x="1333168" y="206734"/>
                    <a:pt x="1319916" y="214685"/>
                  </a:cubicBezTo>
                  <a:cubicBezTo>
                    <a:pt x="1251356" y="334666"/>
                    <a:pt x="1319627" y="226524"/>
                    <a:pt x="1264257" y="294198"/>
                  </a:cubicBezTo>
                  <a:cubicBezTo>
                    <a:pt x="1247473" y="314711"/>
                    <a:pt x="1242539" y="352611"/>
                    <a:pt x="1216549" y="357809"/>
                  </a:cubicBezTo>
                  <a:lnTo>
                    <a:pt x="1176793" y="365760"/>
                  </a:lnTo>
                  <a:cubicBezTo>
                    <a:pt x="1111430" y="349419"/>
                    <a:pt x="1122562" y="358761"/>
                    <a:pt x="1073426" y="326004"/>
                  </a:cubicBezTo>
                  <a:cubicBezTo>
                    <a:pt x="1046507" y="308058"/>
                    <a:pt x="993913" y="270344"/>
                    <a:pt x="993913" y="270344"/>
                  </a:cubicBezTo>
                  <a:cubicBezTo>
                    <a:pt x="991263" y="262393"/>
                    <a:pt x="987995" y="254621"/>
                    <a:pt x="985962" y="246490"/>
                  </a:cubicBezTo>
                  <a:cubicBezTo>
                    <a:pt x="973527" y="196752"/>
                    <a:pt x="971105" y="159083"/>
                    <a:pt x="985962" y="103367"/>
                  </a:cubicBezTo>
                  <a:cubicBezTo>
                    <a:pt x="988424" y="94134"/>
                    <a:pt x="1002474" y="93582"/>
                    <a:pt x="1009815" y="87464"/>
                  </a:cubicBezTo>
                  <a:cubicBezTo>
                    <a:pt x="1018453" y="80265"/>
                    <a:pt x="1024313" y="69847"/>
                    <a:pt x="1033669" y="63610"/>
                  </a:cubicBezTo>
                  <a:cubicBezTo>
                    <a:pt x="1070839" y="38831"/>
                    <a:pt x="1151130" y="14176"/>
                    <a:pt x="1184744" y="7951"/>
                  </a:cubicBezTo>
                  <a:cubicBezTo>
                    <a:pt x="1221323" y="1177"/>
                    <a:pt x="1258956" y="2650"/>
                    <a:pt x="1296062" y="0"/>
                  </a:cubicBezTo>
                  <a:cubicBezTo>
                    <a:pt x="1327867" y="2650"/>
                    <a:pt x="1359809" y="3992"/>
                    <a:pt x="1391478" y="7951"/>
                  </a:cubicBezTo>
                  <a:cubicBezTo>
                    <a:pt x="1407447" y="9947"/>
                    <a:pt x="1431298" y="18575"/>
                    <a:pt x="1447137" y="23854"/>
                  </a:cubicBezTo>
                  <a:cubicBezTo>
                    <a:pt x="1470991" y="42407"/>
                    <a:pt x="1494523" y="61381"/>
                    <a:pt x="1518699" y="79513"/>
                  </a:cubicBezTo>
                  <a:cubicBezTo>
                    <a:pt x="1536939" y="93193"/>
                    <a:pt x="1552728" y="112060"/>
                    <a:pt x="1574358" y="119270"/>
                  </a:cubicBezTo>
                  <a:lnTo>
                    <a:pt x="1622066" y="135172"/>
                  </a:lnTo>
                  <a:cubicBezTo>
                    <a:pt x="1632668" y="143123"/>
                    <a:pt x="1642845" y="151675"/>
                    <a:pt x="1653871" y="159026"/>
                  </a:cubicBezTo>
                  <a:cubicBezTo>
                    <a:pt x="1666730" y="167599"/>
                    <a:pt x="1681894" y="172822"/>
                    <a:pt x="1693628" y="182880"/>
                  </a:cubicBezTo>
                  <a:cubicBezTo>
                    <a:pt x="1700884" y="189099"/>
                    <a:pt x="1704229" y="198783"/>
                    <a:pt x="1709530" y="206734"/>
                  </a:cubicBezTo>
                  <a:cubicBezTo>
                    <a:pt x="1700432" y="270424"/>
                    <a:pt x="1700120" y="277638"/>
                    <a:pt x="1685676" y="349857"/>
                  </a:cubicBezTo>
                  <a:cubicBezTo>
                    <a:pt x="1683533" y="360573"/>
                    <a:pt x="1680096" y="370995"/>
                    <a:pt x="1677725" y="381663"/>
                  </a:cubicBezTo>
                  <a:cubicBezTo>
                    <a:pt x="1674793" y="394856"/>
                    <a:pt x="1672424" y="408167"/>
                    <a:pt x="1669774" y="421419"/>
                  </a:cubicBezTo>
                  <a:cubicBezTo>
                    <a:pt x="1675075" y="461176"/>
                    <a:pt x="1674359" y="502210"/>
                    <a:pt x="1685676" y="540689"/>
                  </a:cubicBezTo>
                  <a:cubicBezTo>
                    <a:pt x="1688372" y="549857"/>
                    <a:pt x="1701233" y="551850"/>
                    <a:pt x="1709530" y="556591"/>
                  </a:cubicBezTo>
                  <a:cubicBezTo>
                    <a:pt x="1741872" y="575072"/>
                    <a:pt x="1738352" y="571748"/>
                    <a:pt x="1773141" y="580445"/>
                  </a:cubicBezTo>
                  <a:cubicBezTo>
                    <a:pt x="1810247" y="577795"/>
                    <a:pt x="1848770" y="582991"/>
                    <a:pt x="1884459" y="572494"/>
                  </a:cubicBezTo>
                  <a:cubicBezTo>
                    <a:pt x="1897173" y="568755"/>
                    <a:pt x="1901198" y="551869"/>
                    <a:pt x="1908313" y="540689"/>
                  </a:cubicBezTo>
                  <a:cubicBezTo>
                    <a:pt x="1919785" y="522661"/>
                    <a:pt x="1930562" y="504143"/>
                    <a:pt x="1940118" y="485030"/>
                  </a:cubicBezTo>
                  <a:cubicBezTo>
                    <a:pt x="1943866" y="477533"/>
                    <a:pt x="1943197" y="467996"/>
                    <a:pt x="1948069" y="461176"/>
                  </a:cubicBezTo>
                  <a:cubicBezTo>
                    <a:pt x="1958939" y="445958"/>
                    <a:pt x="1985050" y="422807"/>
                    <a:pt x="2003729" y="413468"/>
                  </a:cubicBezTo>
                  <a:cubicBezTo>
                    <a:pt x="2011225" y="409720"/>
                    <a:pt x="2019631" y="408167"/>
                    <a:pt x="2027582" y="405517"/>
                  </a:cubicBezTo>
                  <a:cubicBezTo>
                    <a:pt x="2080591" y="410818"/>
                    <a:pt x="2133747" y="414811"/>
                    <a:pt x="2186609" y="421419"/>
                  </a:cubicBezTo>
                  <a:cubicBezTo>
                    <a:pt x="2570078" y="469352"/>
                    <a:pt x="2283098" y="441755"/>
                    <a:pt x="2496709" y="461176"/>
                  </a:cubicBezTo>
                  <a:cubicBezTo>
                    <a:pt x="2576222" y="487680"/>
                    <a:pt x="2560320" y="461176"/>
                    <a:pt x="2576222" y="508884"/>
                  </a:cubicBezTo>
                  <a:cubicBezTo>
                    <a:pt x="2570921" y="516835"/>
                    <a:pt x="2567077" y="525980"/>
                    <a:pt x="2560320" y="532737"/>
                  </a:cubicBezTo>
                  <a:cubicBezTo>
                    <a:pt x="2542047" y="551010"/>
                    <a:pt x="2532195" y="554751"/>
                    <a:pt x="2512612" y="56454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52503" y="2122311"/>
            <a:ext cx="352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 I Planned.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587" y="2122311"/>
            <a:ext cx="351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Actually Happened.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944530" y="5584701"/>
            <a:ext cx="10171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“Innovation is Messy.  It’s </a:t>
            </a:r>
            <a:r>
              <a:rPr lang="en-US" sz="2400" dirty="0"/>
              <a:t>about constructive conflict – not agreement.  There are twists and turns – no straight lines.”  </a:t>
            </a:r>
            <a:r>
              <a:rPr lang="en-US" sz="2400" dirty="0" smtClean="0"/>
              <a:t>		</a:t>
            </a:r>
            <a:r>
              <a:rPr lang="en-US" dirty="0" smtClean="0"/>
              <a:t>Jeff </a:t>
            </a:r>
            <a:r>
              <a:rPr lang="en-US" dirty="0"/>
              <a:t>DeGraff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Case Study No. 1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949671"/>
              </p:ext>
            </p:extLst>
          </p:nvPr>
        </p:nvGraphicFramePr>
        <p:xfrm>
          <a:off x="685800" y="1905000"/>
          <a:ext cx="10668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6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Case Study No. </a:t>
            </a:r>
            <a:r>
              <a:rPr lang="en-US" sz="4000" dirty="0"/>
              <a:t>2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7209216"/>
              </p:ext>
            </p:extLst>
          </p:nvPr>
        </p:nvGraphicFramePr>
        <p:xfrm>
          <a:off x="838200" y="1905000"/>
          <a:ext cx="10515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85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Case Study No. 3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7251815"/>
              </p:ext>
            </p:extLst>
          </p:nvPr>
        </p:nvGraphicFramePr>
        <p:xfrm>
          <a:off x="533400" y="1828800"/>
          <a:ext cx="1104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27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Case Study No. </a:t>
            </a:r>
            <a:r>
              <a:rPr lang="en-US" sz="4000" dirty="0" smtClean="0"/>
              <a:t>4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0631776"/>
              </p:ext>
            </p:extLst>
          </p:nvPr>
        </p:nvGraphicFramePr>
        <p:xfrm>
          <a:off x="533400" y="1828800"/>
          <a:ext cx="1104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29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11029615" cy="1497507"/>
          </a:xfrm>
        </p:spPr>
        <p:txBody>
          <a:bodyPr/>
          <a:lstStyle/>
          <a:p>
            <a:r>
              <a:rPr lang="en-US" dirty="0" smtClean="0"/>
              <a:t>About Centerstone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Discussion/Questions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8077200" cy="4334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4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280243"/>
            <a:ext cx="5486400" cy="367830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Dawn S. Kingsley, MSHA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/>
              <a:t>Vice </a:t>
            </a:r>
            <a:r>
              <a:rPr lang="en-US" sz="1600" i="1" dirty="0" smtClean="0"/>
              <a:t>President, Payer Contracting &amp; Strategy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Centerstone </a:t>
            </a:r>
            <a:r>
              <a:rPr lang="en-US" sz="2000" dirty="0"/>
              <a:t>America, Inc.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/>
              <a:t>44 </a:t>
            </a:r>
            <a:r>
              <a:rPr lang="en-US" sz="1600" i="1" dirty="0" smtClean="0"/>
              <a:t>Vantage Way, Suite 400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/>
              <a:t>Nashville, TN 37228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/>
              <a:t>Phone: 615-463-6646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/>
              <a:t>Email: </a:t>
            </a:r>
            <a:r>
              <a:rPr lang="en-US" sz="1600" i="1" dirty="0" smtClean="0">
                <a:hlinkClick r:id="rId3"/>
              </a:rPr>
              <a:t>dawn.Kingsley@Centerstone.org</a:t>
            </a:r>
            <a:endParaRPr lang="en-US" sz="1600" i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/>
              <a:t>www.Centerstone.org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7454" r="22999" b="43664"/>
          <a:stretch/>
        </p:blipFill>
        <p:spPr>
          <a:xfrm>
            <a:off x="546230" y="2204920"/>
            <a:ext cx="2730370" cy="3510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65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 smtClean="0"/>
              <a:t>Noble purpose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361244"/>
              </p:ext>
            </p:extLst>
          </p:nvPr>
        </p:nvGraphicFramePr>
        <p:xfrm>
          <a:off x="457200" y="1828800"/>
          <a:ext cx="11277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4142"/>
            <a:ext cx="5562600" cy="47476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Bringing Science to Service</a:t>
            </a:r>
          </a:p>
          <a:p>
            <a:pPr>
              <a:defRPr/>
            </a:pPr>
            <a:r>
              <a:rPr lang="en-US" sz="2000" i="1" dirty="0"/>
              <a:t>Recognized national behavioral health leader, private, not-for-profit 501(c)(3) healthcare organization </a:t>
            </a:r>
          </a:p>
          <a:p>
            <a:pPr>
              <a:defRPr/>
            </a:pPr>
            <a:r>
              <a:rPr lang="en-US" sz="2000" i="1" dirty="0"/>
              <a:t>60+ years in operation</a:t>
            </a:r>
          </a:p>
          <a:p>
            <a:pPr>
              <a:defRPr/>
            </a:pPr>
            <a:r>
              <a:rPr lang="en-US" sz="2000" i="1" dirty="0"/>
              <a:t>Specializing in the treatment and rehabilitation of individuals with mental illness, addictions, traumas, and intellectual/developmental disabilities</a:t>
            </a:r>
          </a:p>
          <a:p>
            <a:pPr>
              <a:defRPr/>
            </a:pPr>
            <a:r>
              <a:rPr lang="en-US" sz="2000" i="1" dirty="0"/>
              <a:t>Five state primary footprint; specialized services spanning all 50 states</a:t>
            </a:r>
          </a:p>
          <a:p>
            <a:pPr>
              <a:defRPr/>
            </a:pPr>
            <a:r>
              <a:rPr lang="en-US" sz="2000" i="1" dirty="0"/>
              <a:t>CARF and Joint Commission Accredited </a:t>
            </a:r>
          </a:p>
          <a:p>
            <a:pPr marL="628650" lvl="1">
              <a:defRPr/>
            </a:pPr>
            <a:r>
              <a:rPr lang="en-US" sz="1400" dirty="0"/>
              <a:t>Including specialized CARF Accreditation – Adult and Children &amp; Youth Health Home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656967"/>
            <a:ext cx="585659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4367C5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75" b="1" dirty="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CENTERSTONE</a:t>
            </a:r>
            <a:r>
              <a:rPr lang="en-US" sz="3675" dirty="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at a Glance</a:t>
            </a:r>
            <a:endParaRPr lang="en-US" sz="2025" dirty="0">
              <a:solidFill>
                <a:schemeClr val="bg1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0641" y="1252964"/>
            <a:ext cx="6296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Delivering care that changes people’s lives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88696"/>
            <a:ext cx="5486400" cy="5303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3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46717" y="2738660"/>
            <a:ext cx="2835851" cy="2126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6"/>
          <p:cNvSpPr txBox="1">
            <a:spLocks/>
          </p:cNvSpPr>
          <p:nvPr/>
        </p:nvSpPr>
        <p:spPr>
          <a:xfrm>
            <a:off x="278816" y="4053393"/>
            <a:ext cx="7146927" cy="27855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/>
                <a:ea typeface="MS PGothic" pitchFamily="34" charset="-128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0571" y="1263651"/>
            <a:ext cx="1828796" cy="4519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In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FY 2016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b="1" dirty="0"/>
              <a:t>People Served </a:t>
            </a:r>
          </a:p>
          <a:p>
            <a:pPr>
              <a:defRPr/>
            </a:pPr>
            <a:r>
              <a:rPr lang="en-US" sz="1600" dirty="0"/>
              <a:t>172,000+</a:t>
            </a:r>
          </a:p>
          <a:p>
            <a:pPr>
              <a:defRPr/>
            </a:pPr>
            <a:r>
              <a:rPr lang="en-US" sz="1600" dirty="0"/>
              <a:t>49%-</a:t>
            </a:r>
            <a:r>
              <a:rPr lang="en-US" sz="1600" dirty="0" smtClean="0"/>
              <a:t>Male</a:t>
            </a:r>
          </a:p>
          <a:p>
            <a:pPr>
              <a:defRPr/>
            </a:pPr>
            <a:r>
              <a:rPr lang="en-US" sz="1600" dirty="0" smtClean="0"/>
              <a:t>51</a:t>
            </a:r>
            <a:r>
              <a:rPr lang="en-US" sz="1600" dirty="0"/>
              <a:t>%-Female</a:t>
            </a:r>
          </a:p>
          <a:p>
            <a:pPr>
              <a:defRPr/>
            </a:pPr>
            <a:r>
              <a:rPr lang="en-US" sz="1600" dirty="0"/>
              <a:t>All ages served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b="1" dirty="0"/>
              <a:t>Services Provided</a:t>
            </a:r>
          </a:p>
          <a:p>
            <a:pPr>
              <a:defRPr/>
            </a:pPr>
            <a:r>
              <a:rPr lang="en-US" sz="1600" dirty="0"/>
              <a:t>2,781,000+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b="1" dirty="0"/>
              <a:t>Staff</a:t>
            </a:r>
            <a:r>
              <a:rPr lang="en-US" sz="1600" dirty="0"/>
              <a:t> </a:t>
            </a:r>
          </a:p>
          <a:p>
            <a:pPr>
              <a:defRPr/>
            </a:pPr>
            <a:r>
              <a:rPr lang="en-US" sz="1400" dirty="0"/>
              <a:t>5,000+ clinical and administrative staff and a national network of over 700 contract </a:t>
            </a:r>
            <a:r>
              <a:rPr lang="en-US" sz="1400" dirty="0" smtClean="0"/>
              <a:t>therapists.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3819" y="3802104"/>
            <a:ext cx="6681193" cy="2831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Signature Service Lines</a:t>
            </a:r>
          </a:p>
          <a:p>
            <a:pPr>
              <a:defRPr/>
            </a:pP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Health Homes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Integrated Primary Care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MAT/Addiction Services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Hospital and Crisis Services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Active Military and Veterans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Intellectual and Developmental Disabilities</a:t>
            </a:r>
          </a:p>
          <a:p>
            <a:pPr>
              <a:defRPr/>
            </a:pP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772400" y="839403"/>
            <a:ext cx="0" cy="556101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82" y="2105335"/>
            <a:ext cx="2667000" cy="3677573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8" y="1463563"/>
            <a:ext cx="3245986" cy="2028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46772" y="578295"/>
            <a:ext cx="5353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Centerstone’s Reach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86" y="4914034"/>
            <a:ext cx="1831291" cy="114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95" y="2477934"/>
            <a:ext cx="1701078" cy="1134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80264"/>
            <a:ext cx="1706864" cy="1066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59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Challenges Facing Behavioral Health Providers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the Leap to VPB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1029616" cy="1013800"/>
          </a:xfrm>
        </p:spPr>
        <p:txBody>
          <a:bodyPr/>
          <a:lstStyle/>
          <a:p>
            <a:r>
              <a:rPr lang="en-US" dirty="0" smtClean="0"/>
              <a:t>VBP Challenges facing Behavioral Health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172643"/>
              </p:ext>
            </p:extLst>
          </p:nvPr>
        </p:nvGraphicFramePr>
        <p:xfrm>
          <a:off x="685800" y="2133600"/>
          <a:ext cx="10343815" cy="441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0207"/>
            <a:ext cx="10515600" cy="1325563"/>
          </a:xfrm>
        </p:spPr>
        <p:txBody>
          <a:bodyPr/>
          <a:lstStyle/>
          <a:p>
            <a:r>
              <a:rPr lang="en-US" dirty="0" smtClean="0"/>
              <a:t>Revenue </a:t>
            </a:r>
            <a:r>
              <a:rPr lang="en-US" dirty="0" smtClean="0"/>
              <a:t>Tug </a:t>
            </a:r>
            <a:r>
              <a:rPr lang="en-US" dirty="0" smtClean="0"/>
              <a:t>of 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42" y="3223256"/>
            <a:ext cx="5530130" cy="2817901"/>
          </a:xfrm>
        </p:spPr>
      </p:pic>
      <p:sp>
        <p:nvSpPr>
          <p:cNvPr id="5" name="TextBox 4"/>
          <p:cNvSpPr txBox="1"/>
          <p:nvPr/>
        </p:nvSpPr>
        <p:spPr>
          <a:xfrm>
            <a:off x="2157801" y="2767028"/>
            <a:ext cx="738664" cy="28007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b="1" dirty="0" smtClean="0"/>
              <a:t>Payer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0" y="2667000"/>
            <a:ext cx="677108" cy="31050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3200" b="1" dirty="0" smtClean="0"/>
              <a:t>Provider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62346" y="3776819"/>
            <a:ext cx="451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uhaus 93" panose="04030905020B02020C02" pitchFamily="82" charset="0"/>
              </a:rPr>
              <a:t>Member/Client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231887171"/>
              </p:ext>
            </p:extLst>
          </p:nvPr>
        </p:nvGraphicFramePr>
        <p:xfrm>
          <a:off x="-914400" y="1904999"/>
          <a:ext cx="12420600" cy="143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5095077"/>
            <a:ext cx="1158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tug of </a:t>
            </a:r>
            <a:r>
              <a:rPr lang="en-US" sz="3200" dirty="0" smtClean="0"/>
              <a:t>war </a:t>
            </a:r>
            <a:r>
              <a:rPr lang="en-US" sz="2000" i="1" dirty="0" smtClean="0"/>
              <a:t>noun</a:t>
            </a:r>
            <a:endParaRPr lang="en-US" sz="2000" dirty="0"/>
          </a:p>
          <a:p>
            <a:r>
              <a:rPr lang="en-US" sz="2000" dirty="0"/>
              <a:t>noun: </a:t>
            </a:r>
            <a:r>
              <a:rPr lang="en-US" sz="2000" b="1" dirty="0"/>
              <a:t>tug of war</a:t>
            </a:r>
            <a:r>
              <a:rPr lang="en-US" sz="2000" dirty="0"/>
              <a:t>; plural noun: </a:t>
            </a:r>
            <a:r>
              <a:rPr lang="en-US" sz="2000" b="1" dirty="0"/>
              <a:t>tugs of war</a:t>
            </a:r>
            <a:endParaRPr lang="en-US" sz="2000" dirty="0"/>
          </a:p>
          <a:p>
            <a:r>
              <a:rPr lang="en-US" sz="2000" dirty="0"/>
              <a:t>a contest in which two teams pull at opposite ends of a rope until one drags the other over a central line.</a:t>
            </a:r>
          </a:p>
        </p:txBody>
      </p:sp>
    </p:spTree>
    <p:extLst>
      <p:ext uri="{BB962C8B-B14F-4D97-AF65-F5344CB8AC3E}">
        <p14:creationId xmlns:p14="http://schemas.microsoft.com/office/powerpoint/2010/main" val="41167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09B7AB-6D4F-45DE-BE54-BEF364C3A0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0</TotalTime>
  <Words>1804</Words>
  <Application>Microsoft Office PowerPoint</Application>
  <PresentationFormat>Widescreen</PresentationFormat>
  <Paragraphs>301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MS PGothic</vt:lpstr>
      <vt:lpstr>Arial</vt:lpstr>
      <vt:lpstr>Bauhaus 93</vt:lpstr>
      <vt:lpstr>Calibri</vt:lpstr>
      <vt:lpstr>Calibri Light</vt:lpstr>
      <vt:lpstr>Gill Sans MT</vt:lpstr>
      <vt:lpstr>Open Sans</vt:lpstr>
      <vt:lpstr>Segoe UI</vt:lpstr>
      <vt:lpstr>Times New Roman</vt:lpstr>
      <vt:lpstr>Wingdings</vt:lpstr>
      <vt:lpstr>Wingdings 2</vt:lpstr>
      <vt:lpstr>Dividend</vt:lpstr>
      <vt:lpstr>PowerPoint Presentation</vt:lpstr>
      <vt:lpstr>Agenda</vt:lpstr>
      <vt:lpstr>About Centerstone</vt:lpstr>
      <vt:lpstr>Noble purpose</vt:lpstr>
      <vt:lpstr>PowerPoint Presentation</vt:lpstr>
      <vt:lpstr>PowerPoint Presentation</vt:lpstr>
      <vt:lpstr>Challenges Facing Behavioral Health Providers</vt:lpstr>
      <vt:lpstr>VBP Challenges facing Behavioral Health</vt:lpstr>
      <vt:lpstr>Revenue Tug of  War</vt:lpstr>
      <vt:lpstr>Dual Payment Environment - Converting to value based Payments</vt:lpstr>
      <vt:lpstr>Value Based Contracts</vt:lpstr>
      <vt:lpstr>Value Based Purchasing We can’t Show Value without Knowing Our Costs</vt:lpstr>
      <vt:lpstr>Data Driven Strategy</vt:lpstr>
      <vt:lpstr>Value Based Payment Readiness</vt:lpstr>
      <vt:lpstr>Adapting to Change</vt:lpstr>
      <vt:lpstr>Preparing for Value Based Payments</vt:lpstr>
      <vt:lpstr>It’s A maze out there</vt:lpstr>
      <vt:lpstr>A Winding path To Value Based Payments</vt:lpstr>
      <vt:lpstr>Working together – Collaborative Interface</vt:lpstr>
      <vt:lpstr>Organizational Alignment</vt:lpstr>
      <vt:lpstr>Partnership for success</vt:lpstr>
      <vt:lpstr>Centerstone’s Approach to VBP</vt:lpstr>
      <vt:lpstr>The New Normal</vt:lpstr>
      <vt:lpstr>Things Never Go As Planned</vt:lpstr>
      <vt:lpstr>Case Studies</vt:lpstr>
      <vt:lpstr>Case Study No. 1</vt:lpstr>
      <vt:lpstr>Case Study No. 2</vt:lpstr>
      <vt:lpstr>Case Study No. 3</vt:lpstr>
      <vt:lpstr>Case Study No. 4</vt:lpstr>
      <vt:lpstr>Discussion/Questions</vt:lpstr>
      <vt:lpstr>Contact Information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2016-04-04T18:45:07Z</dcterms:created>
  <dcterms:modified xsi:type="dcterms:W3CDTF">2017-12-11T07:34:37Z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TC101079699990</vt:lpwstr>
  </property>
</Properties>
</file>